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4"/>
  </p:notesMasterIdLst>
  <p:sldIdLst>
    <p:sldId id="256" r:id="rId2"/>
    <p:sldId id="304" r:id="rId3"/>
    <p:sldId id="262" r:id="rId4"/>
    <p:sldId id="259" r:id="rId5"/>
    <p:sldId id="305" r:id="rId6"/>
    <p:sldId id="306" r:id="rId7"/>
    <p:sldId id="307" r:id="rId8"/>
    <p:sldId id="308" r:id="rId9"/>
    <p:sldId id="309" r:id="rId10"/>
    <p:sldId id="310" r:id="rId11"/>
    <p:sldId id="311" r:id="rId12"/>
    <p:sldId id="312" r:id="rId13"/>
  </p:sldIdLst>
  <p:sldSz cx="9144000" cy="5143500" type="screen16x9"/>
  <p:notesSz cx="6858000" cy="9144000"/>
  <p:embeddedFontLst>
    <p:embeddedFont>
      <p:font typeface="Armata" panose="020B0503040500060204" pitchFamily="34" charset="0"/>
      <p:regular r:id="rId15"/>
    </p:embeddedFont>
    <p:embeddedFont>
      <p:font typeface="Bodoni" panose="02070603080606020203" pitchFamily="18" charset="0"/>
      <p:regular r:id="rId16"/>
      <p:bold r:id="rId17"/>
      <p:italic r:id="rId18"/>
      <p:boldItalic r:id="rId19"/>
    </p:embeddedFont>
    <p:embeddedFont>
      <p:font typeface="Manrope" pitchFamily="2" charset="0"/>
      <p:regular r:id="rId20"/>
      <p:bold r:id="rId21"/>
    </p:embeddedFont>
    <p:embeddedFont>
      <p:font typeface="Manrope Medium" pitchFamily="2" charset="0"/>
      <p:regular r:id="rId22"/>
      <p:bold r:id="rId23"/>
    </p:embeddedFont>
    <p:embeddedFont>
      <p:font typeface="Tw Cen MT" panose="020B06020201040206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E7DFB53-433B-4584-BFBE-B41FB41D9813}">
          <p14:sldIdLst>
            <p14:sldId id="256"/>
            <p14:sldId id="304"/>
            <p14:sldId id="262"/>
            <p14:sldId id="259"/>
            <p14:sldId id="305"/>
            <p14:sldId id="306"/>
            <p14:sldId id="307"/>
            <p14:sldId id="308"/>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07F"/>
    <a:srgbClr val="F38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3ABEAF-E10B-4BD4-A8B3-6A722B77E33D}">
  <a:tblStyle styleId="{793ABEAF-E10B-4BD4-A8B3-6A722B77E3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26" Type="http://schemas.openxmlformats.org/officeDocument/2006/relationships/font" Target="fonts/font12.fntdata" /><Relationship Id="rId3" Type="http://schemas.openxmlformats.org/officeDocument/2006/relationships/slide" Target="slides/slide2.xml" /><Relationship Id="rId21" Type="http://schemas.openxmlformats.org/officeDocument/2006/relationships/font" Target="fonts/font7.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font" Target="fonts/font11.fntdata"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0.fntdata"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font" Target="fonts/font9.fntdata"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5.fntdata"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font" Target="fonts/font8.fntdata" /><Relationship Id="rId27" Type="http://schemas.openxmlformats.org/officeDocument/2006/relationships/font" Target="fonts/font13.fntdata" /><Relationship Id="rId3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7f031e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7f031e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88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77ebe45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77ebe4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950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640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FCD8B3"/>
            </a:gs>
            <a:gs pos="100000">
              <a:srgbClr val="F3B7B7"/>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10" name="Google Shape;10;p2"/>
          <p:cNvCxnSpPr/>
          <p:nvPr/>
        </p:nvCxnSpPr>
        <p:spPr>
          <a:xfrm>
            <a:off x="330300" y="7192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pic>
        <p:nvPicPr>
          <p:cNvPr id="13" name="Google Shape;13;p2"/>
          <p:cNvPicPr preferRelativeResize="0"/>
          <p:nvPr/>
        </p:nvPicPr>
        <p:blipFill>
          <a:blip r:embed="rId3">
            <a:alphaModFix amt="72000"/>
          </a:blip>
          <a:stretch>
            <a:fillRect/>
          </a:stretch>
        </p:blipFill>
        <p:spPr>
          <a:xfrm>
            <a:off x="-109525" y="1150719"/>
            <a:ext cx="323482" cy="323482"/>
          </a:xfrm>
          <a:prstGeom prst="rect">
            <a:avLst/>
          </a:prstGeom>
          <a:noFill/>
          <a:ln>
            <a:noFill/>
          </a:ln>
        </p:spPr>
      </p:pic>
      <p:pic>
        <p:nvPicPr>
          <p:cNvPr id="14" name="Google Shape;14;p2"/>
          <p:cNvPicPr preferRelativeResize="0"/>
          <p:nvPr/>
        </p:nvPicPr>
        <p:blipFill>
          <a:blip r:embed="rId3">
            <a:alphaModFix amt="72000"/>
          </a:blip>
          <a:stretch>
            <a:fillRect/>
          </a:stretch>
        </p:blipFill>
        <p:spPr>
          <a:xfrm>
            <a:off x="4051725" y="-116906"/>
            <a:ext cx="323482" cy="323482"/>
          </a:xfrm>
          <a:prstGeom prst="rect">
            <a:avLst/>
          </a:prstGeom>
          <a:noFill/>
          <a:ln>
            <a:noFill/>
          </a:ln>
        </p:spPr>
      </p:pic>
      <p:pic>
        <p:nvPicPr>
          <p:cNvPr id="15" name="Google Shape;15;p2"/>
          <p:cNvPicPr preferRelativeResize="0"/>
          <p:nvPr/>
        </p:nvPicPr>
        <p:blipFill>
          <a:blip r:embed="rId3">
            <a:alphaModFix amt="72000"/>
          </a:blip>
          <a:stretch>
            <a:fillRect/>
          </a:stretch>
        </p:blipFill>
        <p:spPr>
          <a:xfrm>
            <a:off x="8398825" y="4977182"/>
            <a:ext cx="323482" cy="323482"/>
          </a:xfrm>
          <a:prstGeom prst="rect">
            <a:avLst/>
          </a:prstGeom>
          <a:noFill/>
          <a:ln>
            <a:noFill/>
          </a:ln>
        </p:spPr>
      </p:pic>
      <p:pic>
        <p:nvPicPr>
          <p:cNvPr id="16" name="Google Shape;16;p2"/>
          <p:cNvPicPr preferRelativeResize="0"/>
          <p:nvPr/>
        </p:nvPicPr>
        <p:blipFill>
          <a:blip r:embed="rId3">
            <a:alphaModFix amt="72000"/>
          </a:blip>
          <a:stretch>
            <a:fillRect/>
          </a:stretch>
        </p:blipFill>
        <p:spPr>
          <a:xfrm>
            <a:off x="3179342" y="4940320"/>
            <a:ext cx="323482" cy="323482"/>
          </a:xfrm>
          <a:prstGeom prst="rect">
            <a:avLst/>
          </a:prstGeom>
          <a:noFill/>
          <a:ln>
            <a:noFill/>
          </a:ln>
        </p:spPr>
      </p:pic>
      <p:pic>
        <p:nvPicPr>
          <p:cNvPr id="17" name="Google Shape;17;p2"/>
          <p:cNvPicPr preferRelativeResize="0"/>
          <p:nvPr/>
        </p:nvPicPr>
        <p:blipFill>
          <a:blip r:embed="rId3">
            <a:alphaModFix amt="72000"/>
          </a:blip>
          <a:stretch>
            <a:fillRect/>
          </a:stretch>
        </p:blipFill>
        <p:spPr>
          <a:xfrm>
            <a:off x="8030316" y="-174750"/>
            <a:ext cx="323482" cy="323482"/>
          </a:xfrm>
          <a:prstGeom prst="rect">
            <a:avLst/>
          </a:prstGeom>
          <a:noFill/>
          <a:ln>
            <a:noFill/>
          </a:ln>
        </p:spPr>
      </p:pic>
      <p:sp>
        <p:nvSpPr>
          <p:cNvPr id="18" name="Google Shape;18;p2"/>
          <p:cNvSpPr txBox="1">
            <a:spLocks noGrp="1"/>
          </p:cNvSpPr>
          <p:nvPr>
            <p:ph type="ctrTitle"/>
          </p:nvPr>
        </p:nvSpPr>
        <p:spPr>
          <a:xfrm>
            <a:off x="1305975" y="1275904"/>
            <a:ext cx="5735700" cy="17316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Clr>
                <a:schemeClr val="lt2"/>
              </a:buClr>
              <a:buSzPts val="5200"/>
              <a:buNone/>
              <a:defRPr sz="8000">
                <a:solidFill>
                  <a:schemeClr val="lt2"/>
                </a:solidFill>
                <a:latin typeface="Bodoni"/>
                <a:ea typeface="Bodoni"/>
                <a:cs typeface="Bodoni"/>
                <a:sym typeface="Bodoni"/>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1305975" y="3266396"/>
            <a:ext cx="5735700" cy="4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rgbClr val="DA7565"/>
                </a:solidFill>
                <a:latin typeface="Manrope Medium"/>
                <a:ea typeface="Manrope Medium"/>
                <a:cs typeface="Manrope Medium"/>
                <a:sym typeface="Manrop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 name="Google Shape;20;p2"/>
          <p:cNvSpPr txBox="1">
            <a:spLocks noGrp="1"/>
          </p:cNvSpPr>
          <p:nvPr>
            <p:ph type="subTitle" idx="2"/>
          </p:nvPr>
        </p:nvSpPr>
        <p:spPr>
          <a:xfrm>
            <a:off x="7066145" y="389100"/>
            <a:ext cx="1077000" cy="301800"/>
          </a:xfrm>
          <a:prstGeom prst="rect">
            <a:avLst/>
          </a:prstGeom>
        </p:spPr>
        <p:txBody>
          <a:bodyPr spcFirstLastPara="1" wrap="square" lIns="0" tIns="91425" rIns="0" bIns="91425" anchor="ctr" anchorCtr="0">
            <a:noAutofit/>
          </a:bodyPr>
          <a:lstStyle>
            <a:lvl1pPr lvl="0" algn="r" rtl="0">
              <a:lnSpc>
                <a:spcPct val="100000"/>
              </a:lnSpc>
              <a:spcBef>
                <a:spcPts val="0"/>
              </a:spcBef>
              <a:spcAft>
                <a:spcPts val="0"/>
              </a:spcAft>
              <a:buSzPts val="1200"/>
              <a:buNone/>
              <a:defRPr sz="1200">
                <a:solidFill>
                  <a:schemeClr val="dk1"/>
                </a:solidFill>
                <a:latin typeface="Manrope Medium"/>
                <a:ea typeface="Manrope Medium"/>
                <a:cs typeface="Manrope Medium"/>
                <a:sym typeface="Manrope Medium"/>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21" name="Google Shape;21;p2"/>
          <p:cNvSpPr txBox="1">
            <a:spLocks noGrp="1"/>
          </p:cNvSpPr>
          <p:nvPr>
            <p:ph type="title" idx="3" hasCustomPrompt="1"/>
          </p:nvPr>
        </p:nvSpPr>
        <p:spPr>
          <a:xfrm>
            <a:off x="8183020" y="389100"/>
            <a:ext cx="630600" cy="301800"/>
          </a:xfrm>
          <a:prstGeom prst="rect">
            <a:avLst/>
          </a:prstGeom>
          <a:noFill/>
        </p:spPr>
        <p:txBody>
          <a:bodyPr spcFirstLastPara="1" wrap="square" lIns="0" tIns="91425" rIns="0" bIns="91425" anchor="ctr" anchorCtr="0">
            <a:noAutofit/>
          </a:bodyPr>
          <a:lstStyle>
            <a:lvl1pPr lvl="0"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2pPr>
            <a:lvl3pPr lvl="2"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3pPr>
            <a:lvl4pPr lvl="3"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4pPr>
            <a:lvl5pPr lvl="4"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5pPr>
            <a:lvl6pPr lvl="5"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6pPr>
            <a:lvl7pPr lvl="6"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7pPr>
            <a:lvl8pPr lvl="7"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8pPr>
            <a:lvl9pPr lvl="8" algn="r" rtl="0">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64" name="Google Shape;64;p6"/>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grpSp>
        <p:nvGrpSpPr>
          <p:cNvPr id="65" name="Google Shape;65;p6"/>
          <p:cNvGrpSpPr/>
          <p:nvPr/>
        </p:nvGrpSpPr>
        <p:grpSpPr>
          <a:xfrm>
            <a:off x="-48137" y="-105706"/>
            <a:ext cx="9052519" cy="5371607"/>
            <a:chOff x="-48137" y="-105706"/>
            <a:chExt cx="9052519" cy="5371607"/>
          </a:xfrm>
        </p:grpSpPr>
        <p:pic>
          <p:nvPicPr>
            <p:cNvPr id="66" name="Google Shape;66;p6"/>
            <p:cNvPicPr preferRelativeResize="0"/>
            <p:nvPr/>
          </p:nvPicPr>
          <p:blipFill>
            <a:blip r:embed="rId3">
              <a:alphaModFix amt="72000"/>
            </a:blip>
            <a:stretch>
              <a:fillRect/>
            </a:stretch>
          </p:blipFill>
          <p:spPr>
            <a:xfrm>
              <a:off x="6914200" y="-105706"/>
              <a:ext cx="323482" cy="323482"/>
            </a:xfrm>
            <a:prstGeom prst="rect">
              <a:avLst/>
            </a:prstGeom>
            <a:noFill/>
            <a:ln>
              <a:noFill/>
            </a:ln>
          </p:spPr>
        </p:pic>
        <p:pic>
          <p:nvPicPr>
            <p:cNvPr id="67" name="Google Shape;67;p6"/>
            <p:cNvPicPr preferRelativeResize="0"/>
            <p:nvPr/>
          </p:nvPicPr>
          <p:blipFill>
            <a:blip r:embed="rId3">
              <a:alphaModFix amt="72000"/>
            </a:blip>
            <a:stretch>
              <a:fillRect/>
            </a:stretch>
          </p:blipFill>
          <p:spPr>
            <a:xfrm>
              <a:off x="8680900" y="1443744"/>
              <a:ext cx="323482" cy="323482"/>
            </a:xfrm>
            <a:prstGeom prst="rect">
              <a:avLst/>
            </a:prstGeom>
            <a:noFill/>
            <a:ln>
              <a:noFill/>
            </a:ln>
          </p:spPr>
        </p:pic>
        <p:pic>
          <p:nvPicPr>
            <p:cNvPr id="68" name="Google Shape;68;p6"/>
            <p:cNvPicPr preferRelativeResize="0"/>
            <p:nvPr/>
          </p:nvPicPr>
          <p:blipFill>
            <a:blip r:embed="rId3">
              <a:alphaModFix amt="72000"/>
            </a:blip>
            <a:stretch>
              <a:fillRect/>
            </a:stretch>
          </p:blipFill>
          <p:spPr>
            <a:xfrm>
              <a:off x="8490138" y="3870232"/>
              <a:ext cx="323482" cy="323482"/>
            </a:xfrm>
            <a:prstGeom prst="rect">
              <a:avLst/>
            </a:prstGeom>
            <a:noFill/>
            <a:ln>
              <a:noFill/>
            </a:ln>
          </p:spPr>
        </p:pic>
        <p:pic>
          <p:nvPicPr>
            <p:cNvPr id="69" name="Google Shape;69;p6"/>
            <p:cNvPicPr preferRelativeResize="0"/>
            <p:nvPr/>
          </p:nvPicPr>
          <p:blipFill>
            <a:blip r:embed="rId3">
              <a:alphaModFix amt="72000"/>
            </a:blip>
            <a:stretch>
              <a:fillRect/>
            </a:stretch>
          </p:blipFill>
          <p:spPr>
            <a:xfrm>
              <a:off x="4377075" y="4942419"/>
              <a:ext cx="323482" cy="323482"/>
            </a:xfrm>
            <a:prstGeom prst="rect">
              <a:avLst/>
            </a:prstGeom>
            <a:noFill/>
            <a:ln>
              <a:noFill/>
            </a:ln>
          </p:spPr>
        </p:pic>
        <p:pic>
          <p:nvPicPr>
            <p:cNvPr id="70" name="Google Shape;70;p6"/>
            <p:cNvPicPr preferRelativeResize="0"/>
            <p:nvPr/>
          </p:nvPicPr>
          <p:blipFill>
            <a:blip r:embed="rId3">
              <a:alphaModFix amt="72000"/>
            </a:blip>
            <a:stretch>
              <a:fillRect/>
            </a:stretch>
          </p:blipFill>
          <p:spPr>
            <a:xfrm>
              <a:off x="275338" y="3824307"/>
              <a:ext cx="323482" cy="323482"/>
            </a:xfrm>
            <a:prstGeom prst="rect">
              <a:avLst/>
            </a:prstGeom>
            <a:noFill/>
            <a:ln>
              <a:noFill/>
            </a:ln>
          </p:spPr>
        </p:pic>
        <p:pic>
          <p:nvPicPr>
            <p:cNvPr id="71" name="Google Shape;71;p6"/>
            <p:cNvPicPr preferRelativeResize="0"/>
            <p:nvPr/>
          </p:nvPicPr>
          <p:blipFill>
            <a:blip r:embed="rId3">
              <a:alphaModFix amt="72000"/>
            </a:blip>
            <a:stretch>
              <a:fillRect/>
            </a:stretch>
          </p:blipFill>
          <p:spPr>
            <a:xfrm>
              <a:off x="-48137" y="1544807"/>
              <a:ext cx="323482" cy="323482"/>
            </a:xfrm>
            <a:prstGeom prst="rect">
              <a:avLst/>
            </a:prstGeom>
            <a:noFill/>
            <a:ln>
              <a:noFill/>
            </a:ln>
          </p:spPr>
        </p:pic>
      </p:grpSp>
      <p:sp>
        <p:nvSpPr>
          <p:cNvPr id="72" name="Google Shape;72;p6"/>
          <p:cNvSpPr txBox="1">
            <a:spLocks noGrp="1"/>
          </p:cNvSpPr>
          <p:nvPr>
            <p:ph type="title"/>
          </p:nvPr>
        </p:nvSpPr>
        <p:spPr>
          <a:xfrm>
            <a:off x="720000" y="539500"/>
            <a:ext cx="7704000" cy="38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73" name="Google Shape;73;p6"/>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6"/>
          <p:cNvCxnSpPr/>
          <p:nvPr/>
        </p:nvCxnSpPr>
        <p:spPr>
          <a:xfrm>
            <a:off x="330225" y="11174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37"/>
        <p:cNvGrpSpPr/>
        <p:nvPr/>
      </p:nvGrpSpPr>
      <p:grpSpPr>
        <a:xfrm>
          <a:off x="0" y="0"/>
          <a:ext cx="0" cy="0"/>
          <a:chOff x="0" y="0"/>
          <a:chExt cx="0" cy="0"/>
        </a:xfrm>
      </p:grpSpPr>
      <p:pic>
        <p:nvPicPr>
          <p:cNvPr id="138" name="Google Shape;138;p13"/>
          <p:cNvPicPr preferRelativeResize="0"/>
          <p:nvPr/>
        </p:nvPicPr>
        <p:blipFill rotWithShape="1">
          <a:blip r:embed="rId2">
            <a:alphaModFix amt="47000"/>
          </a:blip>
          <a:srcRect r="3034"/>
          <a:stretch/>
        </p:blipFill>
        <p:spPr>
          <a:xfrm>
            <a:off x="0" y="0"/>
            <a:ext cx="9144001" cy="5143500"/>
          </a:xfrm>
          <a:prstGeom prst="rect">
            <a:avLst/>
          </a:prstGeom>
          <a:noFill/>
          <a:ln>
            <a:noFill/>
          </a:ln>
        </p:spPr>
      </p:pic>
      <p:cxnSp>
        <p:nvCxnSpPr>
          <p:cNvPr id="139" name="Google Shape;139;p13"/>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grpSp>
        <p:nvGrpSpPr>
          <p:cNvPr id="140" name="Google Shape;140;p13"/>
          <p:cNvGrpSpPr/>
          <p:nvPr/>
        </p:nvGrpSpPr>
        <p:grpSpPr>
          <a:xfrm>
            <a:off x="84900" y="-141393"/>
            <a:ext cx="8952032" cy="5420457"/>
            <a:chOff x="84900" y="-141393"/>
            <a:chExt cx="8952032" cy="5420457"/>
          </a:xfrm>
        </p:grpSpPr>
        <p:pic>
          <p:nvPicPr>
            <p:cNvPr id="141" name="Google Shape;141;p13"/>
            <p:cNvPicPr preferRelativeResize="0"/>
            <p:nvPr/>
          </p:nvPicPr>
          <p:blipFill>
            <a:blip r:embed="rId3">
              <a:alphaModFix amt="72000"/>
            </a:blip>
            <a:stretch>
              <a:fillRect/>
            </a:stretch>
          </p:blipFill>
          <p:spPr>
            <a:xfrm>
              <a:off x="8100525" y="-141393"/>
              <a:ext cx="323482" cy="323482"/>
            </a:xfrm>
            <a:prstGeom prst="rect">
              <a:avLst/>
            </a:prstGeom>
            <a:noFill/>
            <a:ln>
              <a:noFill/>
            </a:ln>
          </p:spPr>
        </p:pic>
        <p:pic>
          <p:nvPicPr>
            <p:cNvPr id="142" name="Google Shape;142;p13"/>
            <p:cNvPicPr preferRelativeResize="0"/>
            <p:nvPr/>
          </p:nvPicPr>
          <p:blipFill>
            <a:blip r:embed="rId3">
              <a:alphaModFix amt="72000"/>
            </a:blip>
            <a:stretch>
              <a:fillRect/>
            </a:stretch>
          </p:blipFill>
          <p:spPr>
            <a:xfrm>
              <a:off x="8713450" y="1448957"/>
              <a:ext cx="323482" cy="323482"/>
            </a:xfrm>
            <a:prstGeom prst="rect">
              <a:avLst/>
            </a:prstGeom>
            <a:noFill/>
            <a:ln>
              <a:noFill/>
            </a:ln>
          </p:spPr>
        </p:pic>
        <p:pic>
          <p:nvPicPr>
            <p:cNvPr id="143" name="Google Shape;143;p13"/>
            <p:cNvPicPr preferRelativeResize="0"/>
            <p:nvPr/>
          </p:nvPicPr>
          <p:blipFill>
            <a:blip r:embed="rId3">
              <a:alphaModFix amt="72000"/>
            </a:blip>
            <a:stretch>
              <a:fillRect/>
            </a:stretch>
          </p:blipFill>
          <p:spPr>
            <a:xfrm>
              <a:off x="8424000" y="4018482"/>
              <a:ext cx="323482" cy="323482"/>
            </a:xfrm>
            <a:prstGeom prst="rect">
              <a:avLst/>
            </a:prstGeom>
            <a:noFill/>
            <a:ln>
              <a:noFill/>
            </a:ln>
          </p:spPr>
        </p:pic>
        <p:pic>
          <p:nvPicPr>
            <p:cNvPr id="144" name="Google Shape;144;p13"/>
            <p:cNvPicPr preferRelativeResize="0"/>
            <p:nvPr/>
          </p:nvPicPr>
          <p:blipFill>
            <a:blip r:embed="rId3">
              <a:alphaModFix amt="72000"/>
            </a:blip>
            <a:stretch>
              <a:fillRect/>
            </a:stretch>
          </p:blipFill>
          <p:spPr>
            <a:xfrm>
              <a:off x="6283975" y="4955582"/>
              <a:ext cx="323482" cy="323482"/>
            </a:xfrm>
            <a:prstGeom prst="rect">
              <a:avLst/>
            </a:prstGeom>
            <a:noFill/>
            <a:ln>
              <a:noFill/>
            </a:ln>
          </p:spPr>
        </p:pic>
        <p:pic>
          <p:nvPicPr>
            <p:cNvPr id="145" name="Google Shape;145;p13"/>
            <p:cNvPicPr preferRelativeResize="0"/>
            <p:nvPr/>
          </p:nvPicPr>
          <p:blipFill>
            <a:blip r:embed="rId3">
              <a:alphaModFix amt="72000"/>
            </a:blip>
            <a:stretch>
              <a:fillRect/>
            </a:stretch>
          </p:blipFill>
          <p:spPr>
            <a:xfrm>
              <a:off x="1338825" y="4955582"/>
              <a:ext cx="323482" cy="323482"/>
            </a:xfrm>
            <a:prstGeom prst="rect">
              <a:avLst/>
            </a:prstGeom>
            <a:noFill/>
            <a:ln>
              <a:noFill/>
            </a:ln>
          </p:spPr>
        </p:pic>
        <p:pic>
          <p:nvPicPr>
            <p:cNvPr id="146" name="Google Shape;146;p13"/>
            <p:cNvPicPr preferRelativeResize="0"/>
            <p:nvPr/>
          </p:nvPicPr>
          <p:blipFill>
            <a:blip r:embed="rId3">
              <a:alphaModFix amt="72000"/>
            </a:blip>
            <a:stretch>
              <a:fillRect/>
            </a:stretch>
          </p:blipFill>
          <p:spPr>
            <a:xfrm>
              <a:off x="84900" y="2686232"/>
              <a:ext cx="323482" cy="323482"/>
            </a:xfrm>
            <a:prstGeom prst="rect">
              <a:avLst/>
            </a:prstGeom>
            <a:noFill/>
            <a:ln>
              <a:noFill/>
            </a:ln>
          </p:spPr>
        </p:pic>
        <p:pic>
          <p:nvPicPr>
            <p:cNvPr id="147" name="Google Shape;147;p13"/>
            <p:cNvPicPr preferRelativeResize="0"/>
            <p:nvPr/>
          </p:nvPicPr>
          <p:blipFill>
            <a:blip r:embed="rId3">
              <a:alphaModFix amt="72000"/>
            </a:blip>
            <a:stretch>
              <a:fillRect/>
            </a:stretch>
          </p:blipFill>
          <p:spPr>
            <a:xfrm>
              <a:off x="3377300" y="-141393"/>
              <a:ext cx="323482" cy="323482"/>
            </a:xfrm>
            <a:prstGeom prst="rect">
              <a:avLst/>
            </a:prstGeom>
            <a:noFill/>
            <a:ln>
              <a:noFill/>
            </a:ln>
          </p:spPr>
        </p:pic>
      </p:grpSp>
      <p:sp>
        <p:nvSpPr>
          <p:cNvPr id="148" name="Google Shape;148;p13"/>
          <p:cNvSpPr txBox="1">
            <a:spLocks noGrp="1"/>
          </p:cNvSpPr>
          <p:nvPr>
            <p:ph type="title"/>
          </p:nvPr>
        </p:nvSpPr>
        <p:spPr>
          <a:xfrm>
            <a:off x="1516986" y="1229950"/>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3"/>
          <p:cNvSpPr txBox="1">
            <a:spLocks noGrp="1"/>
          </p:cNvSpPr>
          <p:nvPr>
            <p:ph type="subTitle" idx="1"/>
          </p:nvPr>
        </p:nvSpPr>
        <p:spPr>
          <a:xfrm>
            <a:off x="1516986" y="1677550"/>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2" hasCustomPrompt="1"/>
          </p:nvPr>
        </p:nvSpPr>
        <p:spPr>
          <a:xfrm>
            <a:off x="716614" y="1448941"/>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title" idx="3"/>
          </p:nvPr>
        </p:nvSpPr>
        <p:spPr>
          <a:xfrm>
            <a:off x="720000" y="539500"/>
            <a:ext cx="7704000" cy="38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13"/>
          <p:cNvSpPr txBox="1">
            <a:spLocks noGrp="1"/>
          </p:cNvSpPr>
          <p:nvPr>
            <p:ph type="title" idx="4"/>
          </p:nvPr>
        </p:nvSpPr>
        <p:spPr>
          <a:xfrm>
            <a:off x="1516986" y="3570875"/>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13"/>
          <p:cNvSpPr txBox="1">
            <a:spLocks noGrp="1"/>
          </p:cNvSpPr>
          <p:nvPr>
            <p:ph type="subTitle" idx="5"/>
          </p:nvPr>
        </p:nvSpPr>
        <p:spPr>
          <a:xfrm>
            <a:off x="1516986" y="4018475"/>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6" hasCustomPrompt="1"/>
          </p:nvPr>
        </p:nvSpPr>
        <p:spPr>
          <a:xfrm>
            <a:off x="716614" y="3789866"/>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13"/>
          <p:cNvSpPr txBox="1">
            <a:spLocks noGrp="1"/>
          </p:cNvSpPr>
          <p:nvPr>
            <p:ph type="title" idx="7"/>
          </p:nvPr>
        </p:nvSpPr>
        <p:spPr>
          <a:xfrm>
            <a:off x="1516986" y="2405175"/>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13"/>
          <p:cNvSpPr txBox="1">
            <a:spLocks noGrp="1"/>
          </p:cNvSpPr>
          <p:nvPr>
            <p:ph type="subTitle" idx="8"/>
          </p:nvPr>
        </p:nvSpPr>
        <p:spPr>
          <a:xfrm>
            <a:off x="1516986" y="2852775"/>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3"/>
          <p:cNvSpPr txBox="1">
            <a:spLocks noGrp="1"/>
          </p:cNvSpPr>
          <p:nvPr>
            <p:ph type="title" idx="9" hasCustomPrompt="1"/>
          </p:nvPr>
        </p:nvSpPr>
        <p:spPr>
          <a:xfrm>
            <a:off x="716614" y="2624166"/>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a:spLocks noGrp="1"/>
          </p:cNvSpPr>
          <p:nvPr>
            <p:ph type="title" idx="13"/>
          </p:nvPr>
        </p:nvSpPr>
        <p:spPr>
          <a:xfrm>
            <a:off x="5528186" y="1229950"/>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13"/>
          <p:cNvSpPr txBox="1">
            <a:spLocks noGrp="1"/>
          </p:cNvSpPr>
          <p:nvPr>
            <p:ph type="subTitle" idx="14"/>
          </p:nvPr>
        </p:nvSpPr>
        <p:spPr>
          <a:xfrm>
            <a:off x="5528186" y="1677550"/>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3"/>
          <p:cNvSpPr txBox="1">
            <a:spLocks noGrp="1"/>
          </p:cNvSpPr>
          <p:nvPr>
            <p:ph type="title" idx="15" hasCustomPrompt="1"/>
          </p:nvPr>
        </p:nvSpPr>
        <p:spPr>
          <a:xfrm>
            <a:off x="4727814" y="1448941"/>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a:spLocks noGrp="1"/>
          </p:cNvSpPr>
          <p:nvPr>
            <p:ph type="title" idx="16"/>
          </p:nvPr>
        </p:nvSpPr>
        <p:spPr>
          <a:xfrm>
            <a:off x="5528186" y="3570875"/>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13"/>
          <p:cNvSpPr txBox="1">
            <a:spLocks noGrp="1"/>
          </p:cNvSpPr>
          <p:nvPr>
            <p:ph type="subTitle" idx="17"/>
          </p:nvPr>
        </p:nvSpPr>
        <p:spPr>
          <a:xfrm>
            <a:off x="5528186" y="4018475"/>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3"/>
          <p:cNvSpPr txBox="1">
            <a:spLocks noGrp="1"/>
          </p:cNvSpPr>
          <p:nvPr>
            <p:ph type="title" idx="18" hasCustomPrompt="1"/>
          </p:nvPr>
        </p:nvSpPr>
        <p:spPr>
          <a:xfrm>
            <a:off x="4727814" y="3789866"/>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a:spLocks noGrp="1"/>
          </p:cNvSpPr>
          <p:nvPr>
            <p:ph type="title" idx="19"/>
          </p:nvPr>
        </p:nvSpPr>
        <p:spPr>
          <a:xfrm>
            <a:off x="5528186" y="2405175"/>
            <a:ext cx="2899200" cy="447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20"/>
          </p:nvPr>
        </p:nvSpPr>
        <p:spPr>
          <a:xfrm>
            <a:off x="5528186" y="2852775"/>
            <a:ext cx="2899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3"/>
          <p:cNvSpPr txBox="1">
            <a:spLocks noGrp="1"/>
          </p:cNvSpPr>
          <p:nvPr>
            <p:ph type="title" idx="21" hasCustomPrompt="1"/>
          </p:nvPr>
        </p:nvSpPr>
        <p:spPr>
          <a:xfrm>
            <a:off x="4727814" y="2624166"/>
            <a:ext cx="7992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cxnSp>
        <p:nvCxnSpPr>
          <p:cNvPr id="167" name="Google Shape;167;p13"/>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168" name="Google Shape;168;p13"/>
          <p:cNvCxnSpPr/>
          <p:nvPr/>
        </p:nvCxnSpPr>
        <p:spPr>
          <a:xfrm>
            <a:off x="330225" y="11174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346"/>
        <p:cNvGrpSpPr/>
        <p:nvPr/>
      </p:nvGrpSpPr>
      <p:grpSpPr>
        <a:xfrm>
          <a:off x="0" y="0"/>
          <a:ext cx="0" cy="0"/>
          <a:chOff x="0" y="0"/>
          <a:chExt cx="0" cy="0"/>
        </a:xfrm>
      </p:grpSpPr>
      <p:grpSp>
        <p:nvGrpSpPr>
          <p:cNvPr id="347" name="Google Shape;347;p25"/>
          <p:cNvGrpSpPr/>
          <p:nvPr/>
        </p:nvGrpSpPr>
        <p:grpSpPr>
          <a:xfrm>
            <a:off x="-109525" y="-174750"/>
            <a:ext cx="8831832" cy="5475413"/>
            <a:chOff x="-109525" y="-174750"/>
            <a:chExt cx="8831832" cy="5475413"/>
          </a:xfrm>
        </p:grpSpPr>
        <p:pic>
          <p:nvPicPr>
            <p:cNvPr id="348" name="Google Shape;348;p25"/>
            <p:cNvPicPr preferRelativeResize="0"/>
            <p:nvPr/>
          </p:nvPicPr>
          <p:blipFill>
            <a:blip r:embed="rId2">
              <a:alphaModFix amt="72000"/>
            </a:blip>
            <a:stretch>
              <a:fillRect/>
            </a:stretch>
          </p:blipFill>
          <p:spPr>
            <a:xfrm>
              <a:off x="839550" y="3924894"/>
              <a:ext cx="323482" cy="323482"/>
            </a:xfrm>
            <a:prstGeom prst="rect">
              <a:avLst/>
            </a:prstGeom>
            <a:noFill/>
            <a:ln>
              <a:noFill/>
            </a:ln>
          </p:spPr>
        </p:pic>
        <p:pic>
          <p:nvPicPr>
            <p:cNvPr id="349" name="Google Shape;349;p25"/>
            <p:cNvPicPr preferRelativeResize="0"/>
            <p:nvPr/>
          </p:nvPicPr>
          <p:blipFill>
            <a:blip r:embed="rId2">
              <a:alphaModFix amt="72000"/>
            </a:blip>
            <a:stretch>
              <a:fillRect/>
            </a:stretch>
          </p:blipFill>
          <p:spPr>
            <a:xfrm>
              <a:off x="7706841" y="1648075"/>
              <a:ext cx="323482" cy="323482"/>
            </a:xfrm>
            <a:prstGeom prst="rect">
              <a:avLst/>
            </a:prstGeom>
            <a:noFill/>
            <a:ln>
              <a:noFill/>
            </a:ln>
          </p:spPr>
        </p:pic>
        <p:pic>
          <p:nvPicPr>
            <p:cNvPr id="350" name="Google Shape;350;p25"/>
            <p:cNvPicPr preferRelativeResize="0"/>
            <p:nvPr/>
          </p:nvPicPr>
          <p:blipFill>
            <a:blip r:embed="rId2">
              <a:alphaModFix amt="72000"/>
            </a:blip>
            <a:stretch>
              <a:fillRect/>
            </a:stretch>
          </p:blipFill>
          <p:spPr>
            <a:xfrm>
              <a:off x="5535367" y="4157195"/>
              <a:ext cx="323482" cy="323482"/>
            </a:xfrm>
            <a:prstGeom prst="rect">
              <a:avLst/>
            </a:prstGeom>
            <a:noFill/>
            <a:ln>
              <a:noFill/>
            </a:ln>
          </p:spPr>
        </p:pic>
        <p:pic>
          <p:nvPicPr>
            <p:cNvPr id="351" name="Google Shape;351;p25"/>
            <p:cNvPicPr preferRelativeResize="0"/>
            <p:nvPr/>
          </p:nvPicPr>
          <p:blipFill>
            <a:blip r:embed="rId2">
              <a:alphaModFix amt="72000"/>
            </a:blip>
            <a:stretch>
              <a:fillRect/>
            </a:stretch>
          </p:blipFill>
          <p:spPr>
            <a:xfrm>
              <a:off x="-109525" y="1150719"/>
              <a:ext cx="323482" cy="323482"/>
            </a:xfrm>
            <a:prstGeom prst="rect">
              <a:avLst/>
            </a:prstGeom>
            <a:noFill/>
            <a:ln>
              <a:noFill/>
            </a:ln>
          </p:spPr>
        </p:pic>
        <p:pic>
          <p:nvPicPr>
            <p:cNvPr id="352" name="Google Shape;352;p25"/>
            <p:cNvPicPr preferRelativeResize="0"/>
            <p:nvPr/>
          </p:nvPicPr>
          <p:blipFill>
            <a:blip r:embed="rId2">
              <a:alphaModFix amt="72000"/>
            </a:blip>
            <a:stretch>
              <a:fillRect/>
            </a:stretch>
          </p:blipFill>
          <p:spPr>
            <a:xfrm>
              <a:off x="4051725" y="-116906"/>
              <a:ext cx="323482" cy="323482"/>
            </a:xfrm>
            <a:prstGeom prst="rect">
              <a:avLst/>
            </a:prstGeom>
            <a:noFill/>
            <a:ln>
              <a:noFill/>
            </a:ln>
          </p:spPr>
        </p:pic>
        <p:pic>
          <p:nvPicPr>
            <p:cNvPr id="353" name="Google Shape;353;p25"/>
            <p:cNvPicPr preferRelativeResize="0"/>
            <p:nvPr/>
          </p:nvPicPr>
          <p:blipFill>
            <a:blip r:embed="rId2">
              <a:alphaModFix amt="72000"/>
            </a:blip>
            <a:stretch>
              <a:fillRect/>
            </a:stretch>
          </p:blipFill>
          <p:spPr>
            <a:xfrm>
              <a:off x="8398825" y="4977182"/>
              <a:ext cx="323482" cy="323482"/>
            </a:xfrm>
            <a:prstGeom prst="rect">
              <a:avLst/>
            </a:prstGeom>
            <a:noFill/>
            <a:ln>
              <a:noFill/>
            </a:ln>
          </p:spPr>
        </p:pic>
        <p:pic>
          <p:nvPicPr>
            <p:cNvPr id="354" name="Google Shape;354;p25"/>
            <p:cNvPicPr preferRelativeResize="0"/>
            <p:nvPr/>
          </p:nvPicPr>
          <p:blipFill>
            <a:blip r:embed="rId2">
              <a:alphaModFix amt="72000"/>
            </a:blip>
            <a:stretch>
              <a:fillRect/>
            </a:stretch>
          </p:blipFill>
          <p:spPr>
            <a:xfrm>
              <a:off x="3179342" y="4940320"/>
              <a:ext cx="323482" cy="323482"/>
            </a:xfrm>
            <a:prstGeom prst="rect">
              <a:avLst/>
            </a:prstGeom>
            <a:noFill/>
            <a:ln>
              <a:noFill/>
            </a:ln>
          </p:spPr>
        </p:pic>
        <p:pic>
          <p:nvPicPr>
            <p:cNvPr id="355" name="Google Shape;355;p25"/>
            <p:cNvPicPr preferRelativeResize="0"/>
            <p:nvPr/>
          </p:nvPicPr>
          <p:blipFill>
            <a:blip r:embed="rId2">
              <a:alphaModFix amt="72000"/>
            </a:blip>
            <a:stretch>
              <a:fillRect/>
            </a:stretch>
          </p:blipFill>
          <p:spPr>
            <a:xfrm>
              <a:off x="7559116" y="3535175"/>
              <a:ext cx="323482" cy="323482"/>
            </a:xfrm>
            <a:prstGeom prst="rect">
              <a:avLst/>
            </a:prstGeom>
            <a:noFill/>
            <a:ln>
              <a:noFill/>
            </a:ln>
          </p:spPr>
        </p:pic>
        <p:pic>
          <p:nvPicPr>
            <p:cNvPr id="356" name="Google Shape;356;p25"/>
            <p:cNvPicPr preferRelativeResize="0"/>
            <p:nvPr/>
          </p:nvPicPr>
          <p:blipFill>
            <a:blip r:embed="rId2">
              <a:alphaModFix amt="72000"/>
            </a:blip>
            <a:stretch>
              <a:fillRect/>
            </a:stretch>
          </p:blipFill>
          <p:spPr>
            <a:xfrm>
              <a:off x="8030316" y="-174750"/>
              <a:ext cx="323482" cy="323482"/>
            </a:xfrm>
            <a:prstGeom prst="rect">
              <a:avLst/>
            </a:prstGeom>
            <a:noFill/>
            <a:ln>
              <a:noFill/>
            </a:ln>
          </p:spPr>
        </p:pic>
      </p:grpSp>
      <p:cxnSp>
        <p:nvCxnSpPr>
          <p:cNvPr id="357" name="Google Shape;357;p25"/>
          <p:cNvCxnSpPr/>
          <p:nvPr/>
        </p:nvCxnSpPr>
        <p:spPr>
          <a:xfrm>
            <a:off x="330225" y="36080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25"/>
          <p:cNvCxnSpPr/>
          <p:nvPr/>
        </p:nvCxnSpPr>
        <p:spPr>
          <a:xfrm>
            <a:off x="330225" y="4782600"/>
            <a:ext cx="84834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CD8B3"/>
            </a:gs>
            <a:gs pos="100000">
              <a:srgbClr val="F3B7B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Bodoni"/>
              <a:buNone/>
              <a:defRPr sz="3600">
                <a:solidFill>
                  <a:schemeClr val="dk1"/>
                </a:solidFill>
                <a:latin typeface="Bodoni"/>
                <a:ea typeface="Bodoni"/>
                <a:cs typeface="Bodoni"/>
                <a:sym typeface="Bodoni"/>
              </a:defRPr>
            </a:lvl1pPr>
            <a:lvl2pPr lvl="1"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2pPr>
            <a:lvl3pPr lvl="2"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3pPr>
            <a:lvl4pPr lvl="3"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4pPr>
            <a:lvl5pPr lvl="4"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5pPr>
            <a:lvl6pPr lvl="5"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6pPr>
            <a:lvl7pPr lvl="6"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7pPr>
            <a:lvl8pPr lvl="7"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8pPr>
            <a:lvl9pPr lvl="8" rtl="0">
              <a:spcBef>
                <a:spcPts val="0"/>
              </a:spcBef>
              <a:spcAft>
                <a:spcPts val="0"/>
              </a:spcAft>
              <a:buClr>
                <a:schemeClr val="lt1"/>
              </a:buClr>
              <a:buSzPts val="3000"/>
              <a:buFont typeface="Armata"/>
              <a:buNone/>
              <a:defRPr sz="3000" b="1">
                <a:solidFill>
                  <a:schemeClr val="lt1"/>
                </a:solidFill>
                <a:latin typeface="Armata"/>
                <a:ea typeface="Armata"/>
                <a:cs typeface="Armata"/>
                <a:sym typeface="Armat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1pPr>
            <a:lvl2pPr marL="914400" lvl="1"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2pPr>
            <a:lvl3pPr marL="1371600" lvl="2"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3pPr>
            <a:lvl4pPr marL="1828800" lvl="3"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4pPr>
            <a:lvl5pPr marL="2286000" lvl="4"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5pPr>
            <a:lvl6pPr marL="2743200" lvl="5"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6pPr>
            <a:lvl7pPr marL="3200400" lvl="6"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7pPr>
            <a:lvl8pPr marL="3657600" lvl="7" indent="-317500">
              <a:lnSpc>
                <a:spcPct val="100000"/>
              </a:lnSpc>
              <a:spcBef>
                <a:spcPts val="1600"/>
              </a:spcBef>
              <a:spcAft>
                <a:spcPts val="0"/>
              </a:spcAft>
              <a:buClr>
                <a:schemeClr val="lt2"/>
              </a:buClr>
              <a:buSzPts val="1400"/>
              <a:buFont typeface="Manrope Medium"/>
              <a:buChar char="○"/>
              <a:defRPr>
                <a:solidFill>
                  <a:schemeClr val="lt2"/>
                </a:solidFill>
                <a:latin typeface="Manrope Medium"/>
                <a:ea typeface="Manrope Medium"/>
                <a:cs typeface="Manrope Medium"/>
                <a:sym typeface="Manrope Medium"/>
              </a:defRPr>
            </a:lvl8pPr>
            <a:lvl9pPr marL="4114800" lvl="8" indent="-317500">
              <a:lnSpc>
                <a:spcPct val="100000"/>
              </a:lnSpc>
              <a:spcBef>
                <a:spcPts val="1600"/>
              </a:spcBef>
              <a:spcAft>
                <a:spcPts val="1600"/>
              </a:spcAft>
              <a:buClr>
                <a:schemeClr val="lt2"/>
              </a:buClr>
              <a:buSzPts val="1400"/>
              <a:buFont typeface="Manrope Medium"/>
              <a:buChar char="■"/>
              <a:defRPr>
                <a:solidFill>
                  <a:schemeClr val="lt2"/>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8" Type="http://schemas.openxmlformats.org/officeDocument/2006/relationships/image" Target="../media/image10.jpg" /><Relationship Id="rId3" Type="http://schemas.openxmlformats.org/officeDocument/2006/relationships/image" Target="../media/image5.jpg" /><Relationship Id="rId7" Type="http://schemas.openxmlformats.org/officeDocument/2006/relationships/image" Target="../media/image9.jpg" /><Relationship Id="rId2" Type="http://schemas.openxmlformats.org/officeDocument/2006/relationships/image" Target="../media/image4.jpg" /><Relationship Id="rId1" Type="http://schemas.openxmlformats.org/officeDocument/2006/relationships/slideLayout" Target="../slideLayouts/slideLayout2.xml" /><Relationship Id="rId6" Type="http://schemas.openxmlformats.org/officeDocument/2006/relationships/image" Target="../media/image8.jpg" /><Relationship Id="rId11" Type="http://schemas.openxmlformats.org/officeDocument/2006/relationships/hyperlink" Target="file:///C:/Users/mdnav/Desktop/Original%20Images" TargetMode="External" /><Relationship Id="rId5" Type="http://schemas.openxmlformats.org/officeDocument/2006/relationships/image" Target="../media/image7.jpg" /><Relationship Id="rId10" Type="http://schemas.openxmlformats.org/officeDocument/2006/relationships/image" Target="../media/image12.jpg" /><Relationship Id="rId4" Type="http://schemas.openxmlformats.org/officeDocument/2006/relationships/image" Target="../media/image6.jpg" /><Relationship Id="rId9" Type="http://schemas.openxmlformats.org/officeDocument/2006/relationships/image" Target="../media/image11.jp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CD8B3"/>
            </a:gs>
            <a:gs pos="100000">
              <a:srgbClr val="F3B7B7"/>
            </a:gs>
          </a:gsLst>
          <a:path path="circle">
            <a:fillToRect l="50000" t="50000" r="50000" b="50000"/>
          </a:path>
          <a:tileRect/>
        </a:gradFill>
        <a:effectLst/>
      </p:bgPr>
    </p:bg>
    <p:spTree>
      <p:nvGrpSpPr>
        <p:cNvPr id="1" name="Shape 379"/>
        <p:cNvGrpSpPr/>
        <p:nvPr/>
      </p:nvGrpSpPr>
      <p:grpSpPr>
        <a:xfrm>
          <a:off x="0" y="0"/>
          <a:ext cx="0" cy="0"/>
          <a:chOff x="0" y="0"/>
          <a:chExt cx="0" cy="0"/>
        </a:xfrm>
      </p:grpSpPr>
      <p:sp>
        <p:nvSpPr>
          <p:cNvPr id="380" name="Google Shape;380;p30"/>
          <p:cNvSpPr txBox="1">
            <a:spLocks noGrp="1"/>
          </p:cNvSpPr>
          <p:nvPr>
            <p:ph type="title" idx="3"/>
          </p:nvPr>
        </p:nvSpPr>
        <p:spPr>
          <a:xfrm>
            <a:off x="1077624" y="389100"/>
            <a:ext cx="630600"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400" dirty="0">
                <a:latin typeface="Tw Cen MT" panose="020B0602020104020603" pitchFamily="34" charset="0"/>
              </a:rPr>
              <a:t>14</a:t>
            </a:r>
            <a:endParaRPr sz="1400" dirty="0">
              <a:latin typeface="Tw Cen MT" panose="020B0602020104020603" pitchFamily="34" charset="0"/>
            </a:endParaRPr>
          </a:p>
        </p:txBody>
      </p:sp>
      <p:cxnSp>
        <p:nvCxnSpPr>
          <p:cNvPr id="381" name="Google Shape;381;p30"/>
          <p:cNvCxnSpPr/>
          <p:nvPr/>
        </p:nvCxnSpPr>
        <p:spPr>
          <a:xfrm>
            <a:off x="1051276" y="2675616"/>
            <a:ext cx="7507800" cy="0"/>
          </a:xfrm>
          <a:prstGeom prst="straightConnector1">
            <a:avLst/>
          </a:prstGeom>
          <a:noFill/>
          <a:ln w="9525" cap="flat" cmpd="sng">
            <a:solidFill>
              <a:schemeClr val="lt2"/>
            </a:solidFill>
            <a:prstDash val="solid"/>
            <a:round/>
            <a:headEnd type="none" w="med" len="med"/>
            <a:tailEnd type="none" w="med" len="med"/>
          </a:ln>
        </p:spPr>
      </p:cxnSp>
      <p:sp>
        <p:nvSpPr>
          <p:cNvPr id="382" name="Google Shape;382;p30"/>
          <p:cNvSpPr txBox="1">
            <a:spLocks noGrp="1"/>
          </p:cNvSpPr>
          <p:nvPr>
            <p:ph type="ctrTitle"/>
          </p:nvPr>
        </p:nvSpPr>
        <p:spPr>
          <a:xfrm>
            <a:off x="1228002" y="944016"/>
            <a:ext cx="7253101" cy="1731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Monkeypox </a:t>
            </a:r>
            <a:r>
              <a:rPr lang="en" sz="4000" dirty="0">
                <a:solidFill>
                  <a:schemeClr val="dk1"/>
                </a:solidFill>
              </a:rPr>
              <a:t>Prediction</a:t>
            </a:r>
            <a:endParaRPr sz="4000" dirty="0">
              <a:solidFill>
                <a:schemeClr val="dk1"/>
              </a:solidFill>
            </a:endParaRPr>
          </a:p>
        </p:txBody>
      </p:sp>
      <p:sp>
        <p:nvSpPr>
          <p:cNvPr id="383" name="Google Shape;383;p30"/>
          <p:cNvSpPr txBox="1">
            <a:spLocks noGrp="1"/>
          </p:cNvSpPr>
          <p:nvPr>
            <p:ph type="subTitle" idx="1"/>
          </p:nvPr>
        </p:nvSpPr>
        <p:spPr>
          <a:xfrm>
            <a:off x="1163032" y="3013226"/>
            <a:ext cx="3408968" cy="977528"/>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2103A52137	G. Sri </a:t>
            </a:r>
            <a:r>
              <a:rPr lang="en-US" dirty="0" err="1">
                <a:latin typeface="Tw Cen MT" panose="020B0602020104020603" pitchFamily="34" charset="0"/>
              </a:rPr>
              <a:t>Harshini</a:t>
            </a:r>
            <a:endParaRPr lang="en-US" dirty="0">
              <a:latin typeface="Tw Cen MT" panose="020B06020201040206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2103A52147	K. Ajay Rao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w Cen MT" panose="020B0602020104020603" pitchFamily="34" charset="0"/>
              </a:rPr>
              <a:t>2103A52159	Md. Naveed Sharief</a:t>
            </a:r>
            <a:endParaRPr lang="en-IN" dirty="0">
              <a:latin typeface="Tw Cen MT" panose="020B0602020104020603" pitchFamily="34" charset="0"/>
            </a:endParaRPr>
          </a:p>
          <a:p>
            <a:pPr marL="0" lvl="0" indent="0" algn="l" rtl="0">
              <a:spcBef>
                <a:spcPts val="0"/>
              </a:spcBef>
              <a:spcAft>
                <a:spcPts val="0"/>
              </a:spcAft>
              <a:buNone/>
            </a:pPr>
            <a:endParaRPr lang="en-IN" dirty="0">
              <a:latin typeface="Tw Cen MT" panose="020B0602020104020603" pitchFamily="34" charset="0"/>
            </a:endParaRPr>
          </a:p>
        </p:txBody>
      </p:sp>
      <p:sp>
        <p:nvSpPr>
          <p:cNvPr id="384" name="Google Shape;384;p30"/>
          <p:cNvSpPr txBox="1">
            <a:spLocks noGrp="1"/>
          </p:cNvSpPr>
          <p:nvPr>
            <p:ph type="subTitle" idx="2"/>
          </p:nvPr>
        </p:nvSpPr>
        <p:spPr>
          <a:xfrm>
            <a:off x="286176" y="389100"/>
            <a:ext cx="1106748" cy="301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sz="1600" dirty="0">
                <a:latin typeface="Tw Cen MT" panose="020B0602020104020603" pitchFamily="34" charset="0"/>
              </a:rPr>
              <a:t>TEAM :</a:t>
            </a:r>
            <a:endParaRPr sz="1600" dirty="0">
              <a:latin typeface="Tw Cen MT" panose="020B0602020104020603" pitchFamily="34" charset="0"/>
            </a:endParaRPr>
          </a:p>
        </p:txBody>
      </p:sp>
      <p:pic>
        <p:nvPicPr>
          <p:cNvPr id="385" name="Google Shape;385;p30"/>
          <p:cNvPicPr preferRelativeResize="0"/>
          <p:nvPr/>
        </p:nvPicPr>
        <p:blipFill>
          <a:blip r:embed="rId3">
            <a:alphaModFix amt="72000"/>
          </a:blip>
          <a:stretch>
            <a:fillRect/>
          </a:stretch>
        </p:blipFill>
        <p:spPr>
          <a:xfrm>
            <a:off x="839550" y="3924894"/>
            <a:ext cx="323482" cy="323482"/>
          </a:xfrm>
          <a:prstGeom prst="rect">
            <a:avLst/>
          </a:prstGeom>
          <a:noFill/>
          <a:ln>
            <a:noFill/>
          </a:ln>
        </p:spPr>
      </p:pic>
      <p:pic>
        <p:nvPicPr>
          <p:cNvPr id="386" name="Google Shape;386;p30"/>
          <p:cNvPicPr preferRelativeResize="0"/>
          <p:nvPr/>
        </p:nvPicPr>
        <p:blipFill>
          <a:blip r:embed="rId3">
            <a:alphaModFix amt="72000"/>
          </a:blip>
          <a:stretch>
            <a:fillRect/>
          </a:stretch>
        </p:blipFill>
        <p:spPr>
          <a:xfrm>
            <a:off x="7706841" y="1648075"/>
            <a:ext cx="323482" cy="323482"/>
          </a:xfrm>
          <a:prstGeom prst="rect">
            <a:avLst/>
          </a:prstGeom>
          <a:noFill/>
          <a:ln>
            <a:noFill/>
          </a:ln>
        </p:spPr>
      </p:pic>
      <p:pic>
        <p:nvPicPr>
          <p:cNvPr id="387" name="Google Shape;387;p30"/>
          <p:cNvPicPr preferRelativeResize="0"/>
          <p:nvPr/>
        </p:nvPicPr>
        <p:blipFill>
          <a:blip r:embed="rId3">
            <a:alphaModFix amt="72000"/>
          </a:blip>
          <a:stretch>
            <a:fillRect/>
          </a:stretch>
        </p:blipFill>
        <p:spPr>
          <a:xfrm>
            <a:off x="5535367" y="4157195"/>
            <a:ext cx="323482" cy="323482"/>
          </a:xfrm>
          <a:prstGeom prst="rect">
            <a:avLst/>
          </a:prstGeom>
          <a:noFill/>
          <a:ln>
            <a:noFill/>
          </a:ln>
        </p:spPr>
      </p:pic>
      <p:pic>
        <p:nvPicPr>
          <p:cNvPr id="388" name="Google Shape;388;p30"/>
          <p:cNvPicPr preferRelativeResize="0"/>
          <p:nvPr/>
        </p:nvPicPr>
        <p:blipFill>
          <a:blip r:embed="rId3">
            <a:alphaModFix amt="72000"/>
          </a:blip>
          <a:stretch>
            <a:fillRect/>
          </a:stretch>
        </p:blipFill>
        <p:spPr>
          <a:xfrm>
            <a:off x="7559116" y="3535175"/>
            <a:ext cx="323482" cy="323482"/>
          </a:xfrm>
          <a:prstGeom prst="rect">
            <a:avLst/>
          </a:prstGeom>
          <a:noFill/>
          <a:ln>
            <a:noFill/>
          </a:ln>
        </p:spPr>
      </p:pic>
      <p:sp>
        <p:nvSpPr>
          <p:cNvPr id="2" name="TextBox 1">
            <a:extLst>
              <a:ext uri="{FF2B5EF4-FFF2-40B4-BE49-F238E27FC236}">
                <a16:creationId xmlns:a16="http://schemas.microsoft.com/office/drawing/2014/main" id="{953EDFA5-8174-9C73-AB58-8AC5A8D7C214}"/>
              </a:ext>
            </a:extLst>
          </p:cNvPr>
          <p:cNvSpPr txBox="1"/>
          <p:nvPr/>
        </p:nvSpPr>
        <p:spPr>
          <a:xfrm>
            <a:off x="5210442" y="2978452"/>
            <a:ext cx="2658140" cy="1077218"/>
          </a:xfrm>
          <a:prstGeom prst="rect">
            <a:avLst/>
          </a:prstGeom>
          <a:noFill/>
        </p:spPr>
        <p:txBody>
          <a:bodyPr wrap="square" rtlCol="0">
            <a:spAutoFit/>
          </a:bodyPr>
          <a:lstStyle/>
          <a:p>
            <a:r>
              <a:rPr lang="en-US" sz="1600" dirty="0">
                <a:solidFill>
                  <a:srgbClr val="DA7565"/>
                </a:solidFill>
                <a:latin typeface="Tw Cen MT" panose="020B0602020104020603" pitchFamily="34" charset="0"/>
                <a:sym typeface="Manrope Medium"/>
              </a:rPr>
              <a:t>Mentor and Trainer :</a:t>
            </a:r>
          </a:p>
          <a:p>
            <a:r>
              <a:rPr lang="en-US" sz="1600" dirty="0">
                <a:solidFill>
                  <a:schemeClr val="accent1"/>
                </a:solidFill>
                <a:latin typeface="Tw Cen MT" panose="020B0602020104020603" pitchFamily="34" charset="0"/>
                <a:sym typeface="Manrope Medium"/>
              </a:rPr>
              <a:t>Mr. D. Ramesh</a:t>
            </a:r>
          </a:p>
          <a:p>
            <a:r>
              <a:rPr lang="en-US" sz="1600" dirty="0">
                <a:solidFill>
                  <a:schemeClr val="accent1"/>
                </a:solidFill>
                <a:latin typeface="Tw Cen MT" panose="020B0602020104020603" pitchFamily="34" charset="0"/>
                <a:sym typeface="Manrope Medium"/>
              </a:rPr>
              <a:t>Assistant Professor</a:t>
            </a:r>
          </a:p>
          <a:p>
            <a:r>
              <a:rPr lang="en-US" sz="1600" dirty="0">
                <a:solidFill>
                  <a:schemeClr val="accent1"/>
                </a:solidFill>
                <a:latin typeface="Tw Cen MT" panose="020B0602020104020603" pitchFamily="34" charset="0"/>
                <a:sym typeface="Manrope Medium"/>
              </a:rPr>
              <a:t>CS and AI&amp;ML</a:t>
            </a:r>
            <a:endParaRPr lang="en-IN" sz="1600" dirty="0">
              <a:solidFill>
                <a:schemeClr val="accent1"/>
              </a:solidFill>
              <a:latin typeface="Tw Cen MT" panose="020B0602020104020603" pitchFamily="34" charset="0"/>
              <a:sym typeface="Manrop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t>Methodology</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2585323"/>
          </a:xfrm>
          <a:prstGeom prst="rect">
            <a:avLst/>
          </a:prstGeom>
          <a:noFill/>
        </p:spPr>
        <p:txBody>
          <a:bodyPr wrap="square">
            <a:spAutoFit/>
          </a:bodyPr>
          <a:lstStyle/>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Since it is a qualitative data, we need to classify it and find the result value(1 or 0) 1 for Monkeypox 0 for Non monkeypox.</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Under the types of Supervised Machine Learning, classification machine learning is used, in which different models like:</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 	K-Nearest </a:t>
            </a:r>
            <a:r>
              <a:rPr lang="en-US" sz="1800" dirty="0" err="1">
                <a:solidFill>
                  <a:schemeClr val="accent6">
                    <a:lumMod val="50000"/>
                  </a:schemeClr>
                </a:solidFill>
                <a:latin typeface="Tw Cen MT" panose="020B0602020104020603" pitchFamily="34" charset="0"/>
                <a:cs typeface="Times New Roman" panose="02020603050405020304" pitchFamily="18" charset="0"/>
              </a:rPr>
              <a:t>Neighbours</a:t>
            </a:r>
            <a:r>
              <a:rPr lang="en-US" sz="1800" dirty="0">
                <a:solidFill>
                  <a:schemeClr val="accent6">
                    <a:lumMod val="50000"/>
                  </a:schemeClr>
                </a:solidFill>
                <a:latin typeface="Tw Cen MT" panose="020B0602020104020603" pitchFamily="34" charset="0"/>
                <a:cs typeface="Times New Roman" panose="02020603050405020304" pitchFamily="18" charset="0"/>
              </a:rPr>
              <a:t>(K-NN),</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	Logistic Regression </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	Support vector machine(SVM) and</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	Decision tree</a:t>
            </a:r>
          </a:p>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These classification algorithms are to classify the data and detect the monkey pox.</a:t>
            </a:r>
          </a:p>
        </p:txBody>
      </p:sp>
    </p:spTree>
    <p:extLst>
      <p:ext uri="{BB962C8B-B14F-4D97-AF65-F5344CB8AC3E}">
        <p14:creationId xmlns:p14="http://schemas.microsoft.com/office/powerpoint/2010/main" val="293316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t>Conclusion</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426011"/>
            <a:ext cx="7703999" cy="1754326"/>
          </a:xfrm>
          <a:prstGeom prst="rect">
            <a:avLst/>
          </a:prstGeom>
          <a:noFill/>
        </p:spPr>
        <p:txBody>
          <a:bodyPr wrap="square">
            <a:spAutoFit/>
          </a:bodyPr>
          <a:lstStyle/>
          <a:p>
            <a:pPr algn="just"/>
            <a:r>
              <a:rPr lang="en-US" sz="1800" dirty="0">
                <a:solidFill>
                  <a:schemeClr val="accent6">
                    <a:lumMod val="50000"/>
                  </a:schemeClr>
                </a:solidFill>
                <a:latin typeface="Tw Cen MT" panose="020B0602020104020603" pitchFamily="34" charset="0"/>
                <a:cs typeface="Times New Roman" panose="02020603050405020304" pitchFamily="18" charset="0"/>
              </a:rPr>
              <a:t>In conclusion, the use of machine learning in monkeypox diagnosis and management shows great promise in improving the accuracy and speed of diagnoses and predicting outbreaks. However, the quality of data used in training is crucial, and machine learning should not replace clinical judgement. Continued research and development in this field has the potential to improve patient outcomes and contribute to global efforts to control infectious diseases.</a:t>
            </a:r>
          </a:p>
        </p:txBody>
      </p:sp>
    </p:spTree>
    <p:extLst>
      <p:ext uri="{BB962C8B-B14F-4D97-AF65-F5344CB8AC3E}">
        <p14:creationId xmlns:p14="http://schemas.microsoft.com/office/powerpoint/2010/main" val="141432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352EB9-F7AE-C928-6DA4-098364D00ECA}"/>
              </a:ext>
            </a:extLst>
          </p:cNvPr>
          <p:cNvSpPr txBox="1"/>
          <p:nvPr/>
        </p:nvSpPr>
        <p:spPr>
          <a:xfrm>
            <a:off x="2239925" y="1953772"/>
            <a:ext cx="4664149" cy="923330"/>
          </a:xfrm>
          <a:prstGeom prst="rect">
            <a:avLst/>
          </a:prstGeom>
          <a:noFill/>
        </p:spPr>
        <p:txBody>
          <a:bodyPr wrap="square" rtlCol="0">
            <a:spAutoFit/>
          </a:bodyPr>
          <a:lstStyle/>
          <a:p>
            <a:r>
              <a:rPr lang="en-IN" sz="5400" dirty="0">
                <a:solidFill>
                  <a:schemeClr val="tx2"/>
                </a:solidFill>
                <a:latin typeface="Bodoni" panose="020B0604020202020204" charset="0"/>
              </a:rPr>
              <a:t>THANK</a:t>
            </a:r>
            <a:r>
              <a:rPr lang="en-IN" sz="5400" dirty="0">
                <a:solidFill>
                  <a:schemeClr val="tx1"/>
                </a:solidFill>
                <a:latin typeface="Bodoni" panose="020B0604020202020204" charset="0"/>
              </a:rPr>
              <a:t> YOU</a:t>
            </a:r>
          </a:p>
        </p:txBody>
      </p:sp>
    </p:spTree>
    <p:extLst>
      <p:ext uri="{BB962C8B-B14F-4D97-AF65-F5344CB8AC3E}">
        <p14:creationId xmlns:p14="http://schemas.microsoft.com/office/powerpoint/2010/main" val="358252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3"/>
          <p:cNvSpPr txBox="1">
            <a:spLocks noGrp="1"/>
          </p:cNvSpPr>
          <p:nvPr>
            <p:ph type="title"/>
          </p:nvPr>
        </p:nvSpPr>
        <p:spPr>
          <a:xfrm>
            <a:off x="1516986" y="1520692"/>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Introduction</a:t>
            </a:r>
            <a:endParaRPr dirty="0"/>
          </a:p>
        </p:txBody>
      </p:sp>
      <p:sp>
        <p:nvSpPr>
          <p:cNvPr id="414" name="Google Shape;414;p33"/>
          <p:cNvSpPr txBox="1">
            <a:spLocks noGrp="1"/>
          </p:cNvSpPr>
          <p:nvPr>
            <p:ph type="title" idx="3"/>
          </p:nvPr>
        </p:nvSpPr>
        <p:spPr>
          <a:xfrm>
            <a:off x="720000" y="539500"/>
            <a:ext cx="7704000" cy="3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415" name="Google Shape;415;p33"/>
          <p:cNvSpPr txBox="1">
            <a:spLocks noGrp="1"/>
          </p:cNvSpPr>
          <p:nvPr>
            <p:ph type="title" idx="2"/>
          </p:nvPr>
        </p:nvSpPr>
        <p:spPr>
          <a:xfrm>
            <a:off x="716614" y="1448941"/>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01</a:t>
            </a:r>
            <a:endParaRPr/>
          </a:p>
        </p:txBody>
      </p:sp>
      <p:sp>
        <p:nvSpPr>
          <p:cNvPr id="416" name="Google Shape;416;p33"/>
          <p:cNvSpPr txBox="1">
            <a:spLocks noGrp="1"/>
          </p:cNvSpPr>
          <p:nvPr>
            <p:ph type="title" idx="4"/>
          </p:nvPr>
        </p:nvSpPr>
        <p:spPr>
          <a:xfrm>
            <a:off x="1516986" y="3789866"/>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sp>
        <p:nvSpPr>
          <p:cNvPr id="418" name="Google Shape;418;p33"/>
          <p:cNvSpPr txBox="1">
            <a:spLocks noGrp="1"/>
          </p:cNvSpPr>
          <p:nvPr>
            <p:ph type="title" idx="6"/>
          </p:nvPr>
        </p:nvSpPr>
        <p:spPr>
          <a:xfrm>
            <a:off x="716614" y="3789866"/>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03</a:t>
            </a:r>
            <a:endParaRPr/>
          </a:p>
        </p:txBody>
      </p:sp>
      <p:sp>
        <p:nvSpPr>
          <p:cNvPr id="419" name="Google Shape;419;p33"/>
          <p:cNvSpPr txBox="1">
            <a:spLocks noGrp="1"/>
          </p:cNvSpPr>
          <p:nvPr>
            <p:ph type="title" idx="7"/>
          </p:nvPr>
        </p:nvSpPr>
        <p:spPr>
          <a:xfrm>
            <a:off x="1516986" y="2645747"/>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endParaRPr dirty="0"/>
          </a:p>
        </p:txBody>
      </p:sp>
      <p:sp>
        <p:nvSpPr>
          <p:cNvPr id="421" name="Google Shape;421;p33"/>
          <p:cNvSpPr txBox="1">
            <a:spLocks noGrp="1"/>
          </p:cNvSpPr>
          <p:nvPr>
            <p:ph type="title" idx="9"/>
          </p:nvPr>
        </p:nvSpPr>
        <p:spPr>
          <a:xfrm>
            <a:off x="716614" y="2624166"/>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02</a:t>
            </a:r>
            <a:endParaRPr/>
          </a:p>
        </p:txBody>
      </p:sp>
      <p:sp>
        <p:nvSpPr>
          <p:cNvPr id="422" name="Google Shape;422;p33"/>
          <p:cNvSpPr txBox="1">
            <a:spLocks noGrp="1"/>
          </p:cNvSpPr>
          <p:nvPr>
            <p:ph type="title" idx="13"/>
          </p:nvPr>
        </p:nvSpPr>
        <p:spPr>
          <a:xfrm>
            <a:off x="5528186" y="1520692"/>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Image to NumPy Array</a:t>
            </a:r>
            <a:endParaRPr dirty="0"/>
          </a:p>
        </p:txBody>
      </p:sp>
      <p:sp>
        <p:nvSpPr>
          <p:cNvPr id="424" name="Google Shape;424;p33"/>
          <p:cNvSpPr txBox="1">
            <a:spLocks noGrp="1"/>
          </p:cNvSpPr>
          <p:nvPr>
            <p:ph type="title" idx="15"/>
          </p:nvPr>
        </p:nvSpPr>
        <p:spPr>
          <a:xfrm>
            <a:off x="4727814" y="1448941"/>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04</a:t>
            </a:r>
            <a:endParaRPr/>
          </a:p>
        </p:txBody>
      </p:sp>
      <p:sp>
        <p:nvSpPr>
          <p:cNvPr id="425" name="Google Shape;425;p33"/>
          <p:cNvSpPr txBox="1">
            <a:spLocks noGrp="1"/>
          </p:cNvSpPr>
          <p:nvPr>
            <p:ph type="title" idx="16"/>
          </p:nvPr>
        </p:nvSpPr>
        <p:spPr>
          <a:xfrm>
            <a:off x="5528186" y="3789866"/>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427" name="Google Shape;427;p33"/>
          <p:cNvSpPr txBox="1">
            <a:spLocks noGrp="1"/>
          </p:cNvSpPr>
          <p:nvPr>
            <p:ph type="title" idx="18"/>
          </p:nvPr>
        </p:nvSpPr>
        <p:spPr>
          <a:xfrm>
            <a:off x="4727814" y="3789866"/>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06</a:t>
            </a:r>
            <a:endParaRPr/>
          </a:p>
        </p:txBody>
      </p:sp>
      <p:sp>
        <p:nvSpPr>
          <p:cNvPr id="428" name="Google Shape;428;p33"/>
          <p:cNvSpPr txBox="1">
            <a:spLocks noGrp="1"/>
          </p:cNvSpPr>
          <p:nvPr>
            <p:ph type="title" idx="19"/>
          </p:nvPr>
        </p:nvSpPr>
        <p:spPr>
          <a:xfrm>
            <a:off x="5528186" y="2621709"/>
            <a:ext cx="28992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430" name="Google Shape;430;p33"/>
          <p:cNvSpPr txBox="1">
            <a:spLocks noGrp="1"/>
          </p:cNvSpPr>
          <p:nvPr>
            <p:ph type="title" idx="21"/>
          </p:nvPr>
        </p:nvSpPr>
        <p:spPr>
          <a:xfrm>
            <a:off x="4727814" y="2624166"/>
            <a:ext cx="799200" cy="447600"/>
          </a:xfrm>
          <a:prstGeom prst="rect">
            <a:avLst/>
          </a:prstGeom>
        </p:spPr>
        <p:txBody>
          <a:bodyPr spcFirstLastPara="1" wrap="square" lIns="91425" tIns="91425" rIns="91425" bIns="45700" anchor="ctr" anchorCtr="0">
            <a:noAutofit/>
          </a:bodyPr>
          <a:lstStyle/>
          <a:p>
            <a:pPr marL="0" lvl="0" indent="0" algn="ctr" rtl="0">
              <a:spcBef>
                <a:spcPts val="0"/>
              </a:spcBef>
              <a:spcAft>
                <a:spcPts val="0"/>
              </a:spcAft>
              <a:buNone/>
            </a:pPr>
            <a:r>
              <a:rPr lang="en"/>
              <a:t>05</a:t>
            </a:r>
            <a:endParaRPr/>
          </a:p>
        </p:txBody>
      </p:sp>
      <p:cxnSp>
        <p:nvCxnSpPr>
          <p:cNvPr id="431" name="Google Shape;431;p33"/>
          <p:cNvCxnSpPr/>
          <p:nvPr/>
        </p:nvCxnSpPr>
        <p:spPr>
          <a:xfrm>
            <a:off x="330300" y="2328750"/>
            <a:ext cx="8483400" cy="0"/>
          </a:xfrm>
          <a:prstGeom prst="straightConnector1">
            <a:avLst/>
          </a:prstGeom>
          <a:noFill/>
          <a:ln w="9525" cap="flat" cmpd="sng">
            <a:solidFill>
              <a:schemeClr val="lt2"/>
            </a:solidFill>
            <a:prstDash val="solid"/>
            <a:round/>
            <a:headEnd type="none" w="med" len="med"/>
            <a:tailEnd type="none" w="med" len="med"/>
          </a:ln>
        </p:spPr>
      </p:cxnSp>
      <p:cxnSp>
        <p:nvCxnSpPr>
          <p:cNvPr id="432" name="Google Shape;432;p33"/>
          <p:cNvCxnSpPr/>
          <p:nvPr/>
        </p:nvCxnSpPr>
        <p:spPr>
          <a:xfrm>
            <a:off x="330225" y="3446900"/>
            <a:ext cx="8483400"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77640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3" name="Title 2">
            <a:extLst>
              <a:ext uri="{FF2B5EF4-FFF2-40B4-BE49-F238E27FC236}">
                <a16:creationId xmlns:a16="http://schemas.microsoft.com/office/drawing/2014/main" id="{F527C518-9DF5-728F-C458-A62FBD31D5E6}"/>
              </a:ext>
            </a:extLst>
          </p:cNvPr>
          <p:cNvSpPr>
            <a:spLocks noGrp="1"/>
          </p:cNvSpPr>
          <p:nvPr>
            <p:ph type="title"/>
          </p:nvPr>
        </p:nvSpPr>
        <p:spPr/>
        <p:txBody>
          <a:bodyPr/>
          <a:lstStyle/>
          <a:p>
            <a:r>
              <a:rPr lang="en" dirty="0"/>
              <a:t>Introduction</a:t>
            </a:r>
            <a:endParaRPr lang="en-IN" dirty="0"/>
          </a:p>
        </p:txBody>
      </p:sp>
      <p:sp>
        <p:nvSpPr>
          <p:cNvPr id="4" name="TextBox 3">
            <a:extLst>
              <a:ext uri="{FF2B5EF4-FFF2-40B4-BE49-F238E27FC236}">
                <a16:creationId xmlns:a16="http://schemas.microsoft.com/office/drawing/2014/main" id="{8D9A536A-7986-558F-E872-0B6CE83A1EE8}"/>
              </a:ext>
            </a:extLst>
          </p:cNvPr>
          <p:cNvSpPr txBox="1"/>
          <p:nvPr/>
        </p:nvSpPr>
        <p:spPr>
          <a:xfrm>
            <a:off x="720000" y="1531088"/>
            <a:ext cx="4437321" cy="2800767"/>
          </a:xfrm>
          <a:prstGeom prst="rect">
            <a:avLst/>
          </a:prstGeom>
          <a:noFill/>
        </p:spPr>
        <p:txBody>
          <a:bodyPr wrap="square" rtlCol="0">
            <a:spAutoFit/>
          </a:bodyPr>
          <a:lstStyle/>
          <a:p>
            <a:pPr algn="just">
              <a:buClr>
                <a:schemeClr val="lt2"/>
              </a:buClr>
              <a:buSzPts val="1400"/>
            </a:pPr>
            <a:r>
              <a:rPr lang="en-US" sz="1600" dirty="0">
                <a:solidFill>
                  <a:schemeClr val="accent6">
                    <a:lumMod val="50000"/>
                  </a:schemeClr>
                </a:solidFill>
                <a:latin typeface="Tw Cen MT" panose="020B0602020104020603" pitchFamily="34" charset="0"/>
                <a:sym typeface="Manrope Medium"/>
              </a:rPr>
              <a:t>Monkeypox is a zoonotic disease that was first discovered in monkeys in 1958.</a:t>
            </a:r>
          </a:p>
          <a:p>
            <a:pPr algn="just">
              <a:buClr>
                <a:schemeClr val="lt2"/>
              </a:buClr>
              <a:buSzPts val="1400"/>
            </a:pPr>
            <a:endParaRPr lang="en-US" sz="1600" dirty="0">
              <a:solidFill>
                <a:schemeClr val="accent6">
                  <a:lumMod val="50000"/>
                </a:schemeClr>
              </a:solidFill>
              <a:latin typeface="Tw Cen MT" panose="020B0602020104020603" pitchFamily="34" charset="0"/>
              <a:sym typeface="Manrope Medium"/>
            </a:endParaRPr>
          </a:p>
          <a:p>
            <a:pPr algn="just">
              <a:buClr>
                <a:schemeClr val="lt2"/>
              </a:buClr>
              <a:buSzPts val="1400"/>
            </a:pPr>
            <a:r>
              <a:rPr lang="en-US" sz="1600" dirty="0">
                <a:solidFill>
                  <a:schemeClr val="accent6">
                    <a:lumMod val="50000"/>
                  </a:schemeClr>
                </a:solidFill>
                <a:latin typeface="Tw Cen MT" panose="020B0602020104020603" pitchFamily="34" charset="0"/>
                <a:sym typeface="Manrope Medium"/>
              </a:rPr>
              <a:t>The virus is similar to the one that causes smallpox, and it can cause a range of symptoms in humans, including fever, headache, muscle aches, and a rash. In severe cases, monkeypox can be fatal. </a:t>
            </a:r>
          </a:p>
          <a:p>
            <a:pPr algn="just">
              <a:buClr>
                <a:schemeClr val="lt2"/>
              </a:buClr>
              <a:buSzPts val="1400"/>
            </a:pPr>
            <a:endParaRPr lang="en-US" sz="1600" dirty="0">
              <a:solidFill>
                <a:schemeClr val="accent6">
                  <a:lumMod val="50000"/>
                </a:schemeClr>
              </a:solidFill>
              <a:latin typeface="Tw Cen MT" panose="020B0602020104020603" pitchFamily="34" charset="0"/>
              <a:sym typeface="Manrope Medium"/>
            </a:endParaRPr>
          </a:p>
          <a:p>
            <a:pPr algn="just">
              <a:buClr>
                <a:schemeClr val="lt2"/>
              </a:buClr>
              <a:buSzPts val="1400"/>
            </a:pPr>
            <a:r>
              <a:rPr lang="en-US" sz="1600" dirty="0">
                <a:solidFill>
                  <a:schemeClr val="accent6">
                    <a:lumMod val="50000"/>
                  </a:schemeClr>
                </a:solidFill>
                <a:latin typeface="Tw Cen MT" panose="020B0602020104020603" pitchFamily="34" charset="0"/>
                <a:sym typeface="Manrope Medium"/>
              </a:rPr>
              <a:t>The disease is most commonly found in Central and West Africa, but it has also been reported in other parts of the world.</a:t>
            </a:r>
          </a:p>
        </p:txBody>
      </p:sp>
      <p:pic>
        <p:nvPicPr>
          <p:cNvPr id="5" name="Google Shape;405;p32">
            <a:extLst>
              <a:ext uri="{FF2B5EF4-FFF2-40B4-BE49-F238E27FC236}">
                <a16:creationId xmlns:a16="http://schemas.microsoft.com/office/drawing/2014/main" id="{B57D95ED-41C8-F11D-4FA1-E09B7FE981A3}"/>
              </a:ext>
            </a:extLst>
          </p:cNvPr>
          <p:cNvPicPr preferRelativeResize="0"/>
          <p:nvPr/>
        </p:nvPicPr>
        <p:blipFill rotWithShape="1">
          <a:blip r:embed="rId3">
            <a:alphaModFix/>
          </a:blip>
          <a:srcRect r="35111"/>
          <a:stretch/>
        </p:blipFill>
        <p:spPr>
          <a:xfrm>
            <a:off x="5515200" y="1179387"/>
            <a:ext cx="2908800" cy="2983200"/>
          </a:xfrm>
          <a:prstGeom prst="ellipse">
            <a:avLst/>
          </a:prstGeom>
          <a:noFill/>
          <a:ln>
            <a:noFill/>
          </a:ln>
          <a:effectLst>
            <a:outerShdw dist="123825" dir="2880000" algn="bl" rotWithShape="0">
              <a:schemeClr val="lt2">
                <a:alpha val="33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0" name="Title 39">
            <a:extLst>
              <a:ext uri="{FF2B5EF4-FFF2-40B4-BE49-F238E27FC236}">
                <a16:creationId xmlns:a16="http://schemas.microsoft.com/office/drawing/2014/main" id="{B218E38C-BA23-D2CA-726B-38AEAA59823F}"/>
              </a:ext>
            </a:extLst>
          </p:cNvPr>
          <p:cNvSpPr>
            <a:spLocks noGrp="1"/>
          </p:cNvSpPr>
          <p:nvPr>
            <p:ph type="title"/>
          </p:nvPr>
        </p:nvSpPr>
        <p:spPr/>
        <p:txBody>
          <a:bodyPr/>
          <a:lstStyle/>
          <a:p>
            <a:r>
              <a:rPr lang="en-IN" dirty="0"/>
              <a:t>Problem Statement</a:t>
            </a:r>
          </a:p>
        </p:txBody>
      </p:sp>
      <p:sp>
        <p:nvSpPr>
          <p:cNvPr id="49" name="TextBox 48">
            <a:extLst>
              <a:ext uri="{FF2B5EF4-FFF2-40B4-BE49-F238E27FC236}">
                <a16:creationId xmlns:a16="http://schemas.microsoft.com/office/drawing/2014/main" id="{6F13699B-92E3-21DD-4BDA-41A58423C34D}"/>
              </a:ext>
            </a:extLst>
          </p:cNvPr>
          <p:cNvSpPr txBox="1"/>
          <p:nvPr/>
        </p:nvSpPr>
        <p:spPr>
          <a:xfrm>
            <a:off x="720000" y="1099946"/>
            <a:ext cx="7703999" cy="378565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rPr>
              <a:t>PCR tests, which detect the presence of the monkeypox virus in a patient's blood or skin lesion samples, can usually provide results within a few hours to a day.</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rPr>
              <a:t>Serological tests, which detect antibodies to the virus in a patient's blood, can take longer to provide results, typically between one to two weeks.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600" dirty="0">
              <a:solidFill>
                <a:schemeClr val="accent6">
                  <a:lumMod val="50000"/>
                </a:schemeClr>
              </a:solidFill>
              <a:latin typeface="Tw Cen MT" panose="020B0602020104020603"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rPr>
              <a:t>The recent monkeypox outbreak has become a global healthcare concern owing to its rapid spread in more than 65 countries around the globe. To obstruct its expeditious pace, early diagnosis is a must. But the PCR tests and other biochemical assays are not readily available in sufficient quantities. In this scenario, computer-aided monkeypox identification from skin lesion images can be a beneficial measure.</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accent6">
                    <a:lumMod val="50000"/>
                  </a:schemeClr>
                </a:solidFill>
                <a:effectLst/>
                <a:uLnTx/>
                <a:uFillTx/>
                <a:latin typeface="Tw Cen MT" panose="020B0602020104020603" pitchFamily="34" charset="0"/>
                <a:cs typeface="Arial"/>
                <a:sym typeface="Arial"/>
              </a:rPr>
              <a:t>By analyzing images of rashes and lesions, machine learning algorithms can identify patterns and features that are characteristic of the disease. This can help to speed up the diagnostic process and improve the accuracy of diagnoses.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B0F8-B734-0D4D-5C60-397E8B89928E}"/>
              </a:ext>
            </a:extLst>
          </p:cNvPr>
          <p:cNvSpPr>
            <a:spLocks noGrp="1"/>
          </p:cNvSpPr>
          <p:nvPr>
            <p:ph type="title"/>
          </p:nvPr>
        </p:nvSpPr>
        <p:spPr/>
        <p:txBody>
          <a:bodyPr/>
          <a:lstStyle/>
          <a:p>
            <a:r>
              <a:rPr lang="en-IN" dirty="0"/>
              <a:t>Dataset</a:t>
            </a:r>
          </a:p>
        </p:txBody>
      </p:sp>
      <p:sp>
        <p:nvSpPr>
          <p:cNvPr id="3" name="TextBox 2">
            <a:extLst>
              <a:ext uri="{FF2B5EF4-FFF2-40B4-BE49-F238E27FC236}">
                <a16:creationId xmlns:a16="http://schemas.microsoft.com/office/drawing/2014/main" id="{40F17D6C-1806-40DD-7481-4D035ED62302}"/>
              </a:ext>
            </a:extLst>
          </p:cNvPr>
          <p:cNvSpPr txBox="1"/>
          <p:nvPr/>
        </p:nvSpPr>
        <p:spPr>
          <a:xfrm>
            <a:off x="836428" y="1332614"/>
            <a:ext cx="7587572" cy="523220"/>
          </a:xfrm>
          <a:prstGeom prst="rect">
            <a:avLst/>
          </a:prstGeom>
          <a:noFill/>
        </p:spPr>
        <p:txBody>
          <a:bodyPr wrap="square" rtlCol="0">
            <a:spAutoFit/>
          </a:bodyPr>
          <a:lstStyle/>
          <a:p>
            <a:pPr algn="just"/>
            <a:r>
              <a:rPr lang="en-US" dirty="0">
                <a:solidFill>
                  <a:schemeClr val="accent6">
                    <a:lumMod val="50000"/>
                  </a:schemeClr>
                </a:solidFill>
                <a:latin typeface="Tw Cen MT" panose="020B0602020104020603" pitchFamily="34" charset="0"/>
              </a:rPr>
              <a:t>It contains a total number of 228 images, among which 102 belongs to the 'Monkeypox' class and the remaining 126 represents the 'Others' class i.e., non-monkeypox (chickenpox and measles) cases.</a:t>
            </a:r>
            <a:endParaRPr lang="en-IN" dirty="0">
              <a:solidFill>
                <a:schemeClr val="accent6">
                  <a:lumMod val="50000"/>
                </a:schemeClr>
              </a:solidFill>
              <a:latin typeface="Tw Cen MT" panose="020B0602020104020603" pitchFamily="34" charset="0"/>
            </a:endParaRPr>
          </a:p>
        </p:txBody>
      </p:sp>
      <p:pic>
        <p:nvPicPr>
          <p:cNvPr id="5" name="Picture 4">
            <a:extLst>
              <a:ext uri="{FF2B5EF4-FFF2-40B4-BE49-F238E27FC236}">
                <a16:creationId xmlns:a16="http://schemas.microsoft.com/office/drawing/2014/main" id="{EFC489BB-4D2B-4D13-D43C-63CC1FC322E7}"/>
              </a:ext>
            </a:extLst>
          </p:cNvPr>
          <p:cNvPicPr>
            <a:picLocks noChangeAspect="1"/>
          </p:cNvPicPr>
          <p:nvPr/>
        </p:nvPicPr>
        <p:blipFill>
          <a:blip r:embed="rId2"/>
          <a:srcRect/>
          <a:stretch/>
        </p:blipFill>
        <p:spPr>
          <a:xfrm>
            <a:off x="2130055" y="1855834"/>
            <a:ext cx="1253765" cy="1253765"/>
          </a:xfrm>
          <a:prstGeom prst="rect">
            <a:avLst/>
          </a:prstGeom>
        </p:spPr>
      </p:pic>
      <p:pic>
        <p:nvPicPr>
          <p:cNvPr id="7" name="Picture 6">
            <a:extLst>
              <a:ext uri="{FF2B5EF4-FFF2-40B4-BE49-F238E27FC236}">
                <a16:creationId xmlns:a16="http://schemas.microsoft.com/office/drawing/2014/main" id="{CD624282-DF70-726C-EE90-E335267DD414}"/>
              </a:ext>
            </a:extLst>
          </p:cNvPr>
          <p:cNvPicPr>
            <a:picLocks noChangeAspect="1"/>
          </p:cNvPicPr>
          <p:nvPr/>
        </p:nvPicPr>
        <p:blipFill>
          <a:blip r:embed="rId3"/>
          <a:stretch>
            <a:fillRect/>
          </a:stretch>
        </p:blipFill>
        <p:spPr>
          <a:xfrm>
            <a:off x="3505200" y="1858492"/>
            <a:ext cx="1253765" cy="1253765"/>
          </a:xfrm>
          <a:prstGeom prst="rect">
            <a:avLst/>
          </a:prstGeom>
        </p:spPr>
      </p:pic>
      <p:pic>
        <p:nvPicPr>
          <p:cNvPr id="9" name="Picture 8">
            <a:extLst>
              <a:ext uri="{FF2B5EF4-FFF2-40B4-BE49-F238E27FC236}">
                <a16:creationId xmlns:a16="http://schemas.microsoft.com/office/drawing/2014/main" id="{4954E885-78D1-D84B-9FFB-769BFB8EFD36}"/>
              </a:ext>
            </a:extLst>
          </p:cNvPr>
          <p:cNvPicPr>
            <a:picLocks noChangeAspect="1"/>
          </p:cNvPicPr>
          <p:nvPr/>
        </p:nvPicPr>
        <p:blipFill>
          <a:blip r:embed="rId4"/>
          <a:srcRect/>
          <a:stretch/>
        </p:blipFill>
        <p:spPr>
          <a:xfrm>
            <a:off x="4988675" y="1855834"/>
            <a:ext cx="1253766" cy="1253766"/>
          </a:xfrm>
          <a:prstGeom prst="rect">
            <a:avLst/>
          </a:prstGeom>
        </p:spPr>
      </p:pic>
      <p:pic>
        <p:nvPicPr>
          <p:cNvPr id="11" name="Picture 10">
            <a:extLst>
              <a:ext uri="{FF2B5EF4-FFF2-40B4-BE49-F238E27FC236}">
                <a16:creationId xmlns:a16="http://schemas.microsoft.com/office/drawing/2014/main" id="{24B408AE-6C99-1C57-3A9F-3FE8201E5376}"/>
              </a:ext>
            </a:extLst>
          </p:cNvPr>
          <p:cNvPicPr>
            <a:picLocks noChangeAspect="1"/>
          </p:cNvPicPr>
          <p:nvPr/>
        </p:nvPicPr>
        <p:blipFill>
          <a:blip r:embed="rId5"/>
          <a:srcRect/>
          <a:stretch/>
        </p:blipFill>
        <p:spPr>
          <a:xfrm>
            <a:off x="6472151" y="1855834"/>
            <a:ext cx="1253765" cy="1253765"/>
          </a:xfrm>
          <a:prstGeom prst="rect">
            <a:avLst/>
          </a:prstGeom>
        </p:spPr>
      </p:pic>
      <p:sp>
        <p:nvSpPr>
          <p:cNvPr id="12" name="TextBox 11">
            <a:extLst>
              <a:ext uri="{FF2B5EF4-FFF2-40B4-BE49-F238E27FC236}">
                <a16:creationId xmlns:a16="http://schemas.microsoft.com/office/drawing/2014/main" id="{A48B640D-D6A3-2F6D-D381-CCCA054098D9}"/>
              </a:ext>
            </a:extLst>
          </p:cNvPr>
          <p:cNvSpPr txBox="1"/>
          <p:nvPr/>
        </p:nvSpPr>
        <p:spPr>
          <a:xfrm>
            <a:off x="836428" y="2261048"/>
            <a:ext cx="1253765" cy="307777"/>
          </a:xfrm>
          <a:prstGeom prst="rect">
            <a:avLst/>
          </a:prstGeom>
          <a:noFill/>
        </p:spPr>
        <p:txBody>
          <a:bodyPr wrap="square" rtlCol="0">
            <a:spAutoFit/>
          </a:bodyPr>
          <a:lstStyle/>
          <a:p>
            <a:r>
              <a:rPr lang="en-IN" b="1" dirty="0">
                <a:solidFill>
                  <a:schemeClr val="accent2"/>
                </a:solidFill>
                <a:latin typeface="Tw Cen MT" panose="020B0602020104020603" pitchFamily="34" charset="0"/>
              </a:rPr>
              <a:t>Monkey Pox</a:t>
            </a:r>
          </a:p>
        </p:txBody>
      </p:sp>
      <p:sp>
        <p:nvSpPr>
          <p:cNvPr id="13" name="TextBox 12">
            <a:extLst>
              <a:ext uri="{FF2B5EF4-FFF2-40B4-BE49-F238E27FC236}">
                <a16:creationId xmlns:a16="http://schemas.microsoft.com/office/drawing/2014/main" id="{48D29AE7-6B0F-48C1-164B-6C9309349EF8}"/>
              </a:ext>
            </a:extLst>
          </p:cNvPr>
          <p:cNvSpPr txBox="1"/>
          <p:nvPr/>
        </p:nvSpPr>
        <p:spPr>
          <a:xfrm>
            <a:off x="6822558" y="3809858"/>
            <a:ext cx="1253765" cy="307777"/>
          </a:xfrm>
          <a:prstGeom prst="rect">
            <a:avLst/>
          </a:prstGeom>
          <a:noFill/>
        </p:spPr>
        <p:txBody>
          <a:bodyPr wrap="square" rtlCol="0">
            <a:spAutoFit/>
          </a:bodyPr>
          <a:lstStyle/>
          <a:p>
            <a:r>
              <a:rPr lang="en-IN" b="1" dirty="0">
                <a:solidFill>
                  <a:schemeClr val="accent2"/>
                </a:solidFill>
                <a:latin typeface="Tw Cen MT" panose="020B0602020104020603" pitchFamily="34" charset="0"/>
              </a:rPr>
              <a:t>Others</a:t>
            </a:r>
          </a:p>
        </p:txBody>
      </p:sp>
      <p:pic>
        <p:nvPicPr>
          <p:cNvPr id="15" name="Picture 14">
            <a:extLst>
              <a:ext uri="{FF2B5EF4-FFF2-40B4-BE49-F238E27FC236}">
                <a16:creationId xmlns:a16="http://schemas.microsoft.com/office/drawing/2014/main" id="{E21618A7-3993-A9B6-919C-73911BFACE1B}"/>
              </a:ext>
            </a:extLst>
          </p:cNvPr>
          <p:cNvPicPr>
            <a:picLocks noChangeAspect="1"/>
          </p:cNvPicPr>
          <p:nvPr/>
        </p:nvPicPr>
        <p:blipFill>
          <a:blip r:embed="rId6"/>
          <a:srcRect/>
          <a:stretch/>
        </p:blipFill>
        <p:spPr>
          <a:xfrm>
            <a:off x="1038850" y="3177670"/>
            <a:ext cx="1253765" cy="1253765"/>
          </a:xfrm>
          <a:prstGeom prst="rect">
            <a:avLst/>
          </a:prstGeom>
        </p:spPr>
      </p:pic>
      <p:pic>
        <p:nvPicPr>
          <p:cNvPr id="17" name="Picture 16">
            <a:extLst>
              <a:ext uri="{FF2B5EF4-FFF2-40B4-BE49-F238E27FC236}">
                <a16:creationId xmlns:a16="http://schemas.microsoft.com/office/drawing/2014/main" id="{8D86FA5B-C72E-34C1-1616-CC5EE3B30865}"/>
              </a:ext>
            </a:extLst>
          </p:cNvPr>
          <p:cNvPicPr>
            <a:picLocks noChangeAspect="1"/>
          </p:cNvPicPr>
          <p:nvPr/>
        </p:nvPicPr>
        <p:blipFill>
          <a:blip r:embed="rId7"/>
          <a:srcRect/>
          <a:stretch/>
        </p:blipFill>
        <p:spPr>
          <a:xfrm>
            <a:off x="3559365" y="1855834"/>
            <a:ext cx="1253765" cy="1253765"/>
          </a:xfrm>
          <a:prstGeom prst="rect">
            <a:avLst/>
          </a:prstGeom>
        </p:spPr>
      </p:pic>
      <p:pic>
        <p:nvPicPr>
          <p:cNvPr id="18" name="Picture 17">
            <a:extLst>
              <a:ext uri="{FF2B5EF4-FFF2-40B4-BE49-F238E27FC236}">
                <a16:creationId xmlns:a16="http://schemas.microsoft.com/office/drawing/2014/main" id="{DD06E1E9-802D-B532-F288-66D546A0F533}"/>
              </a:ext>
            </a:extLst>
          </p:cNvPr>
          <p:cNvPicPr>
            <a:picLocks noChangeAspect="1"/>
          </p:cNvPicPr>
          <p:nvPr/>
        </p:nvPicPr>
        <p:blipFill>
          <a:blip r:embed="rId8"/>
          <a:srcRect/>
          <a:stretch/>
        </p:blipFill>
        <p:spPr>
          <a:xfrm>
            <a:off x="2492879" y="3177670"/>
            <a:ext cx="1253765" cy="1253765"/>
          </a:xfrm>
          <a:prstGeom prst="rect">
            <a:avLst/>
          </a:prstGeom>
        </p:spPr>
      </p:pic>
      <p:pic>
        <p:nvPicPr>
          <p:cNvPr id="19" name="Picture 18">
            <a:extLst>
              <a:ext uri="{FF2B5EF4-FFF2-40B4-BE49-F238E27FC236}">
                <a16:creationId xmlns:a16="http://schemas.microsoft.com/office/drawing/2014/main" id="{F7256A7B-6765-B123-E344-C70D3DA8FC87}"/>
              </a:ext>
            </a:extLst>
          </p:cNvPr>
          <p:cNvPicPr>
            <a:picLocks noChangeAspect="1"/>
          </p:cNvPicPr>
          <p:nvPr/>
        </p:nvPicPr>
        <p:blipFill>
          <a:blip r:embed="rId9"/>
          <a:srcRect/>
          <a:stretch/>
        </p:blipFill>
        <p:spPr>
          <a:xfrm>
            <a:off x="3986990" y="3177670"/>
            <a:ext cx="1253766" cy="1253766"/>
          </a:xfrm>
          <a:prstGeom prst="rect">
            <a:avLst/>
          </a:prstGeom>
        </p:spPr>
      </p:pic>
      <p:pic>
        <p:nvPicPr>
          <p:cNvPr id="20" name="Picture 19">
            <a:extLst>
              <a:ext uri="{FF2B5EF4-FFF2-40B4-BE49-F238E27FC236}">
                <a16:creationId xmlns:a16="http://schemas.microsoft.com/office/drawing/2014/main" id="{6E80F788-44AF-0E3C-DE83-AED6DC1B024E}"/>
              </a:ext>
            </a:extLst>
          </p:cNvPr>
          <p:cNvPicPr>
            <a:picLocks noChangeAspect="1"/>
          </p:cNvPicPr>
          <p:nvPr/>
        </p:nvPicPr>
        <p:blipFill>
          <a:blip r:embed="rId10"/>
          <a:srcRect/>
          <a:stretch/>
        </p:blipFill>
        <p:spPr>
          <a:xfrm>
            <a:off x="5425273" y="3177671"/>
            <a:ext cx="1253765" cy="1253765"/>
          </a:xfrm>
          <a:prstGeom prst="rect">
            <a:avLst/>
          </a:prstGeom>
        </p:spPr>
      </p:pic>
      <p:sp>
        <p:nvSpPr>
          <p:cNvPr id="25" name="TextBox 24">
            <a:extLst>
              <a:ext uri="{FF2B5EF4-FFF2-40B4-BE49-F238E27FC236}">
                <a16:creationId xmlns:a16="http://schemas.microsoft.com/office/drawing/2014/main" id="{080564ED-29DA-425F-185E-50F37B0AA5A1}"/>
              </a:ext>
            </a:extLst>
          </p:cNvPr>
          <p:cNvSpPr txBox="1"/>
          <p:nvPr/>
        </p:nvSpPr>
        <p:spPr>
          <a:xfrm>
            <a:off x="1026214" y="4499506"/>
            <a:ext cx="1103842" cy="307777"/>
          </a:xfrm>
          <a:prstGeom prst="rect">
            <a:avLst/>
          </a:prstGeom>
          <a:noFill/>
        </p:spPr>
        <p:txBody>
          <a:bodyPr wrap="square" rtlCol="0">
            <a:spAutoFit/>
          </a:bodyPr>
          <a:lstStyle/>
          <a:p>
            <a:r>
              <a:rPr lang="en-IN" dirty="0">
                <a:hlinkClick r:id="rId11" action="ppaction://hlinkfile"/>
              </a:rPr>
              <a:t>DATASET</a:t>
            </a:r>
            <a:endParaRPr lang="en-IN" dirty="0"/>
          </a:p>
        </p:txBody>
      </p:sp>
    </p:spTree>
    <p:extLst>
      <p:ext uri="{BB962C8B-B14F-4D97-AF65-F5344CB8AC3E}">
        <p14:creationId xmlns:p14="http://schemas.microsoft.com/office/powerpoint/2010/main" val="322886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t>Converting Image into </a:t>
            </a:r>
            <a:r>
              <a:rPr lang="en-IN" dirty="0" err="1"/>
              <a:t>NumPyArray</a:t>
            </a:r>
            <a:endParaRPr lang="en-IN" dirty="0"/>
          </a:p>
        </p:txBody>
      </p:sp>
      <p:sp>
        <p:nvSpPr>
          <p:cNvPr id="3" name="TextBox 2">
            <a:extLst>
              <a:ext uri="{FF2B5EF4-FFF2-40B4-BE49-F238E27FC236}">
                <a16:creationId xmlns:a16="http://schemas.microsoft.com/office/drawing/2014/main" id="{C73C8AD2-B741-00D1-9954-5D58E57ECCEC}"/>
              </a:ext>
            </a:extLst>
          </p:cNvPr>
          <p:cNvSpPr txBox="1"/>
          <p:nvPr/>
        </p:nvSpPr>
        <p:spPr>
          <a:xfrm>
            <a:off x="843516" y="1382233"/>
            <a:ext cx="7580484" cy="2462213"/>
          </a:xfrm>
          <a:prstGeom prst="rect">
            <a:avLst/>
          </a:prstGeom>
          <a:noFill/>
        </p:spPr>
        <p:txBody>
          <a:bodyPr wrap="square" rtlCol="0">
            <a:spAutoFit/>
          </a:bodyPr>
          <a:lstStyle/>
          <a:p>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google.colab</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drive</a:t>
            </a:r>
          </a:p>
          <a:p>
            <a:r>
              <a:rPr lang="en-US" b="0" dirty="0" err="1">
                <a:solidFill>
                  <a:srgbClr val="000000"/>
                </a:solidFill>
                <a:effectLst/>
                <a:latin typeface="Courier New" panose="02070309020205020404" pitchFamily="49" charset="0"/>
              </a:rPr>
              <a:t>drive.mount</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'/content/drive’</a:t>
            </a:r>
            <a:r>
              <a:rPr lang="en-US" b="0" dirty="0">
                <a:solidFill>
                  <a:srgbClr val="000000"/>
                </a:solidFill>
                <a:effectLst/>
                <a:latin typeface="Courier New" panose="02070309020205020404" pitchFamily="49" charset="0"/>
              </a:rPr>
              <a:t>)</a:t>
            </a:r>
          </a:p>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os</a:t>
            </a:r>
            <a:r>
              <a:rPr lang="en-US" b="0" dirty="0">
                <a:solidFill>
                  <a:srgbClr val="000000"/>
                </a:solidFill>
                <a:effectLst/>
                <a:latin typeface="Courier New" panose="02070309020205020404" pitchFamily="49" charset="0"/>
              </a:rPr>
              <a:t>   </a:t>
            </a:r>
          </a:p>
          <a:p>
            <a:r>
              <a:rPr lang="en-US" b="0">
                <a:solidFill>
                  <a:srgbClr val="AF00DB"/>
                </a:solidFill>
                <a:effectLst/>
                <a:latin typeface="Courier New" panose="02070309020205020404" pitchFamily="49" charset="0"/>
              </a:rPr>
              <a:t>import</a:t>
            </a:r>
            <a:r>
              <a:rPr lang="en-US" b="0">
                <a:solidFill>
                  <a:srgbClr val="000000"/>
                </a:solidFill>
                <a:effectLst/>
                <a:latin typeface="Courier New" panose="02070309020205020404" pitchFamily="49" charset="0"/>
              </a:rPr>
              <a:t> cv2</a:t>
            </a:r>
          </a:p>
          <a:p>
            <a:r>
              <a:rPr lang="en-US" b="0">
                <a:solidFill>
                  <a:srgbClr val="AF00DB"/>
                </a:solidFill>
                <a:effectLst/>
                <a:latin typeface="Courier New" panose="02070309020205020404" pitchFamily="49" charset="0"/>
              </a:rPr>
              <a:t>import</a:t>
            </a:r>
            <a:r>
              <a:rPr lang="en-US" b="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numpy</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as</a:t>
            </a:r>
            <a:r>
              <a:rPr lang="en-US" b="0" dirty="0">
                <a:solidFill>
                  <a:srgbClr val="000000"/>
                </a:solidFill>
                <a:effectLst/>
                <a:latin typeface="Courier New" panose="02070309020205020404" pitchFamily="49" charset="0"/>
              </a:rPr>
              <a:t> np</a:t>
            </a:r>
          </a:p>
          <a:p>
            <a:r>
              <a:rPr lang="en-IN" b="0" dirty="0" err="1">
                <a:solidFill>
                  <a:srgbClr val="000000"/>
                </a:solidFill>
                <a:effectLst/>
                <a:latin typeface="Courier New" panose="02070309020205020404" pitchFamily="49" charset="0"/>
              </a:rPr>
              <a:t>monkeypox_folder</a:t>
            </a:r>
            <a:r>
              <a:rPr lang="en-IN" b="0" dirty="0">
                <a:solidFill>
                  <a:srgbClr val="000000"/>
                </a:solidFill>
                <a:effectLst/>
                <a:latin typeface="Courier New" panose="02070309020205020404" pitchFamily="49" charset="0"/>
              </a:rPr>
              <a:t> = </a:t>
            </a:r>
            <a:r>
              <a:rPr lang="en-IN" b="0" dirty="0">
                <a:solidFill>
                  <a:srgbClr val="A31515"/>
                </a:solidFill>
                <a:effectLst/>
                <a:latin typeface="Courier New" panose="02070309020205020404" pitchFamily="49" charset="0"/>
              </a:rPr>
              <a:t>'/content/drive/</a:t>
            </a:r>
            <a:r>
              <a:rPr lang="en-IN" b="0" dirty="0" err="1">
                <a:solidFill>
                  <a:srgbClr val="A31515"/>
                </a:solidFill>
                <a:effectLst/>
                <a:latin typeface="Courier New" panose="02070309020205020404" pitchFamily="49" charset="0"/>
              </a:rPr>
              <a:t>MyDrive</a:t>
            </a:r>
            <a:r>
              <a:rPr lang="en-IN" b="0" dirty="0">
                <a:solidFill>
                  <a:srgbClr val="A31515"/>
                </a:solidFill>
                <a:effectLst/>
                <a:latin typeface="Courier New" panose="02070309020205020404" pitchFamily="49" charset="0"/>
              </a:rPr>
              <a:t>/</a:t>
            </a:r>
            <a:r>
              <a:rPr lang="en-IN" b="0" dirty="0" err="1">
                <a:solidFill>
                  <a:srgbClr val="A31515"/>
                </a:solidFill>
                <a:effectLst/>
                <a:latin typeface="Courier New" panose="02070309020205020404" pitchFamily="49" charset="0"/>
              </a:rPr>
              <a:t>mpox</a:t>
            </a:r>
            <a:r>
              <a:rPr lang="en-IN" b="0" dirty="0">
                <a:solidFill>
                  <a:srgbClr val="A31515"/>
                </a:solidFill>
                <a:effectLst/>
                <a:latin typeface="Courier New" panose="02070309020205020404" pitchFamily="49" charset="0"/>
              </a:rPr>
              <a:t>/Original Images/Original Images/Monkey Pox'</a:t>
            </a:r>
            <a:endParaRPr lang="en-IN" b="0" dirty="0">
              <a:solidFill>
                <a:srgbClr val="000000"/>
              </a:solidFill>
              <a:effectLst/>
              <a:latin typeface="Courier New" panose="02070309020205020404" pitchFamily="49" charset="0"/>
            </a:endParaRPr>
          </a:p>
          <a:p>
            <a:r>
              <a:rPr lang="en-IN" b="0" dirty="0" err="1">
                <a:solidFill>
                  <a:srgbClr val="000000"/>
                </a:solidFill>
                <a:effectLst/>
                <a:latin typeface="Courier New" panose="02070309020205020404" pitchFamily="49" charset="0"/>
              </a:rPr>
              <a:t>non_monkeypox_folder</a:t>
            </a:r>
            <a:r>
              <a:rPr lang="en-IN" b="0" dirty="0">
                <a:solidFill>
                  <a:srgbClr val="000000"/>
                </a:solidFill>
                <a:effectLst/>
                <a:latin typeface="Courier New" panose="02070309020205020404" pitchFamily="49" charset="0"/>
              </a:rPr>
              <a:t> = </a:t>
            </a:r>
            <a:r>
              <a:rPr lang="en-IN" b="0" dirty="0">
                <a:solidFill>
                  <a:srgbClr val="A31515"/>
                </a:solidFill>
                <a:effectLst/>
                <a:latin typeface="Courier New" panose="02070309020205020404" pitchFamily="49" charset="0"/>
              </a:rPr>
              <a:t>'/content/drive/</a:t>
            </a:r>
            <a:r>
              <a:rPr lang="en-IN" b="0" dirty="0" err="1">
                <a:solidFill>
                  <a:srgbClr val="A31515"/>
                </a:solidFill>
                <a:effectLst/>
                <a:latin typeface="Courier New" panose="02070309020205020404" pitchFamily="49" charset="0"/>
              </a:rPr>
              <a:t>MyDrive</a:t>
            </a:r>
            <a:r>
              <a:rPr lang="en-IN" b="0" dirty="0">
                <a:solidFill>
                  <a:srgbClr val="A31515"/>
                </a:solidFill>
                <a:effectLst/>
                <a:latin typeface="Courier New" panose="02070309020205020404" pitchFamily="49" charset="0"/>
              </a:rPr>
              <a:t>/</a:t>
            </a:r>
            <a:r>
              <a:rPr lang="en-IN" b="0" dirty="0" err="1">
                <a:solidFill>
                  <a:srgbClr val="A31515"/>
                </a:solidFill>
                <a:effectLst/>
                <a:latin typeface="Courier New" panose="02070309020205020404" pitchFamily="49" charset="0"/>
              </a:rPr>
              <a:t>mpox</a:t>
            </a:r>
            <a:r>
              <a:rPr lang="en-IN" b="0" dirty="0">
                <a:solidFill>
                  <a:srgbClr val="A31515"/>
                </a:solidFill>
                <a:effectLst/>
                <a:latin typeface="Courier New" panose="02070309020205020404" pitchFamily="49" charset="0"/>
              </a:rPr>
              <a:t>/Original Images/Original Images/Others'</a:t>
            </a:r>
            <a:br>
              <a:rPr lang="en-IN" b="0" dirty="0">
                <a:solidFill>
                  <a:srgbClr val="000000"/>
                </a:solidFill>
                <a:effectLst/>
                <a:latin typeface="Courier New" panose="02070309020205020404" pitchFamily="49" charset="0"/>
              </a:rPr>
            </a:br>
            <a:r>
              <a:rPr lang="en-IN" b="0" dirty="0" err="1">
                <a:solidFill>
                  <a:srgbClr val="000000"/>
                </a:solidFill>
                <a:effectLst/>
                <a:latin typeface="Courier New" panose="02070309020205020404" pitchFamily="49" charset="0"/>
              </a:rPr>
              <a:t>image_size</a:t>
            </a:r>
            <a:r>
              <a:rPr lang="en-IN" b="0" dirty="0">
                <a:solidFill>
                  <a:srgbClr val="000000"/>
                </a:solidFill>
                <a:effectLst/>
                <a:latin typeface="Courier New" panose="02070309020205020404" pitchFamily="49" charset="0"/>
              </a:rPr>
              <a:t> = (</a:t>
            </a:r>
            <a:r>
              <a:rPr lang="en-IN" b="0" dirty="0">
                <a:solidFill>
                  <a:srgbClr val="098156"/>
                </a:solidFill>
                <a:effectLst/>
                <a:latin typeface="Courier New" panose="02070309020205020404" pitchFamily="49" charset="0"/>
              </a:rPr>
              <a:t>224</a:t>
            </a:r>
            <a:r>
              <a:rPr lang="en-IN" b="0" dirty="0">
                <a:solidFill>
                  <a:srgbClr val="000000"/>
                </a:solidFill>
                <a:effectLst/>
                <a:latin typeface="Courier New" panose="02070309020205020404" pitchFamily="49" charset="0"/>
              </a:rPr>
              <a:t>, </a:t>
            </a:r>
            <a:r>
              <a:rPr lang="en-IN" b="0" dirty="0">
                <a:solidFill>
                  <a:srgbClr val="098156"/>
                </a:solidFill>
                <a:effectLst/>
                <a:latin typeface="Courier New" panose="02070309020205020404" pitchFamily="49" charset="0"/>
              </a:rPr>
              <a:t>224</a:t>
            </a:r>
            <a:r>
              <a:rPr lang="en-IN" b="0" dirty="0">
                <a:solidFill>
                  <a:srgbClr val="000000"/>
                </a:solidFill>
                <a:effectLst/>
                <a:latin typeface="Courier New" panose="02070309020205020404" pitchFamily="49" charset="0"/>
              </a:rPr>
              <a:t>)</a:t>
            </a:r>
          </a:p>
          <a:p>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80646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t>Converting Image into </a:t>
            </a:r>
            <a:r>
              <a:rPr lang="en-IN" dirty="0" err="1"/>
              <a:t>NumPyArray</a:t>
            </a:r>
            <a:endParaRPr lang="en-IN" dirty="0"/>
          </a:p>
        </p:txBody>
      </p:sp>
      <p:sp>
        <p:nvSpPr>
          <p:cNvPr id="3" name="TextBox 2">
            <a:extLst>
              <a:ext uri="{FF2B5EF4-FFF2-40B4-BE49-F238E27FC236}">
                <a16:creationId xmlns:a16="http://schemas.microsoft.com/office/drawing/2014/main" id="{C73C8AD2-B741-00D1-9954-5D58E57ECCEC}"/>
              </a:ext>
            </a:extLst>
          </p:cNvPr>
          <p:cNvSpPr txBox="1"/>
          <p:nvPr/>
        </p:nvSpPr>
        <p:spPr>
          <a:xfrm>
            <a:off x="843516" y="1382233"/>
            <a:ext cx="7580484" cy="3323987"/>
          </a:xfrm>
          <a:prstGeom prst="rect">
            <a:avLst/>
          </a:prstGeom>
          <a:noFill/>
        </p:spPr>
        <p:txBody>
          <a:bodyPr wrap="square" rtlCol="0">
            <a:spAutoFit/>
          </a:bodyPr>
          <a:lstStyle/>
          <a:p>
            <a:r>
              <a:rPr lang="en-IN" b="0" dirty="0" err="1">
                <a:solidFill>
                  <a:srgbClr val="000000"/>
                </a:solidFill>
                <a:effectLst/>
                <a:latin typeface="Courier New" panose="02070309020205020404" pitchFamily="49" charset="0"/>
              </a:rPr>
              <a:t>monkeypox_images</a:t>
            </a:r>
            <a:r>
              <a:rPr lang="en-IN" b="0" dirty="0">
                <a:solidFill>
                  <a:srgbClr val="000000"/>
                </a:solidFill>
                <a:effectLst/>
                <a:latin typeface="Courier New" panose="02070309020205020404" pitchFamily="49" charset="0"/>
              </a:rPr>
              <a:t> = []</a:t>
            </a:r>
          </a:p>
          <a:p>
            <a:r>
              <a:rPr lang="en-IN" b="0" dirty="0">
                <a:solidFill>
                  <a:srgbClr val="AF00DB"/>
                </a:solidFill>
                <a:effectLst/>
                <a:latin typeface="Courier New" panose="02070309020205020404" pitchFamily="49" charset="0"/>
              </a:rPr>
              <a:t>for</a:t>
            </a:r>
            <a:r>
              <a:rPr lang="en-IN" b="0" dirty="0">
                <a:solidFill>
                  <a:srgbClr val="000000"/>
                </a:solidFill>
                <a:effectLst/>
                <a:latin typeface="Courier New" panose="02070309020205020404" pitchFamily="49" charset="0"/>
              </a:rPr>
              <a:t> filename </a:t>
            </a:r>
            <a:r>
              <a:rPr lang="en-IN" b="0" dirty="0">
                <a:solidFill>
                  <a:srgbClr val="0000FF"/>
                </a:solidFill>
                <a:effectLst/>
                <a:latin typeface="Courier New" panose="02070309020205020404" pitchFamily="49" charset="0"/>
              </a:rPr>
              <a:t>in</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os.listdir</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monkeypox_folder</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 cv2.imread(</a:t>
            </a:r>
            <a:r>
              <a:rPr lang="en-IN" b="0" dirty="0" err="1">
                <a:solidFill>
                  <a:srgbClr val="000000"/>
                </a:solidFill>
                <a:effectLst/>
                <a:latin typeface="Courier New" panose="02070309020205020404" pitchFamily="49" charset="0"/>
              </a:rPr>
              <a:t>os.path.join</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monkeypox_folder</a:t>
            </a:r>
            <a:r>
              <a:rPr lang="en-IN" b="0" dirty="0">
                <a:solidFill>
                  <a:srgbClr val="000000"/>
                </a:solidFill>
                <a:effectLst/>
                <a:latin typeface="Courier New" panose="02070309020205020404" pitchFamily="49" charset="0"/>
              </a:rPr>
              <a:t>, filename))</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if</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is</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not</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None</a:t>
            </a:r>
            <a:r>
              <a:rPr lang="en-IN" b="0" dirty="0">
                <a:solidFill>
                  <a:srgbClr val="000000"/>
                </a:solidFill>
                <a:effectLst/>
                <a:latin typeface="Courier New" panose="02070309020205020404" pitchFamily="49" charset="0"/>
              </a:rPr>
              <a:t>:                </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img_gray</a:t>
            </a:r>
            <a:r>
              <a:rPr lang="en-IN" b="0" dirty="0">
                <a:solidFill>
                  <a:srgbClr val="000000"/>
                </a:solidFill>
                <a:effectLst/>
                <a:latin typeface="Courier New" panose="02070309020205020404" pitchFamily="49" charset="0"/>
              </a:rPr>
              <a:t> = cv2.cvtColor(</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cv2.COLOR_BGR2GRAY)                     </a:t>
            </a:r>
            <a:r>
              <a:rPr lang="en-IN" b="0" dirty="0" err="1">
                <a:solidFill>
                  <a:srgbClr val="000000"/>
                </a:solidFill>
                <a:effectLst/>
                <a:latin typeface="Courier New" panose="02070309020205020404" pitchFamily="49" charset="0"/>
              </a:rPr>
              <a:t>img_resized</a:t>
            </a:r>
            <a:r>
              <a:rPr lang="en-IN" b="0" dirty="0">
                <a:solidFill>
                  <a:srgbClr val="000000"/>
                </a:solidFill>
                <a:effectLst/>
                <a:latin typeface="Courier New" panose="02070309020205020404" pitchFamily="49" charset="0"/>
              </a:rPr>
              <a:t> = cv2.resize(</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image_size</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monkeypox_images.append</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img_resized</a:t>
            </a:r>
            <a:r>
              <a:rPr lang="en-IN" b="0" dirty="0">
                <a:solidFill>
                  <a:srgbClr val="000000"/>
                </a:solidFill>
                <a:effectLst/>
                <a:latin typeface="Courier New" panose="02070309020205020404" pitchFamily="49" charset="0"/>
              </a:rPr>
              <a:t>)</a:t>
            </a:r>
          </a:p>
          <a:p>
            <a:br>
              <a:rPr lang="en-IN" b="0" dirty="0">
                <a:solidFill>
                  <a:srgbClr val="000000"/>
                </a:solidFill>
                <a:effectLst/>
                <a:latin typeface="Courier New" panose="02070309020205020404" pitchFamily="49" charset="0"/>
              </a:rPr>
            </a:br>
            <a:r>
              <a:rPr lang="en-IN" b="0" dirty="0" err="1">
                <a:solidFill>
                  <a:srgbClr val="000000"/>
                </a:solidFill>
                <a:effectLst/>
                <a:latin typeface="Courier New" panose="02070309020205020404" pitchFamily="49" charset="0"/>
              </a:rPr>
              <a:t>non_monkeypox_images</a:t>
            </a:r>
            <a:r>
              <a:rPr lang="en-IN" b="0" dirty="0">
                <a:solidFill>
                  <a:srgbClr val="000000"/>
                </a:solidFill>
                <a:effectLst/>
                <a:latin typeface="Courier New" panose="02070309020205020404" pitchFamily="49" charset="0"/>
              </a:rPr>
              <a:t> = []</a:t>
            </a:r>
          </a:p>
          <a:p>
            <a:r>
              <a:rPr lang="en-IN" b="0" dirty="0">
                <a:solidFill>
                  <a:srgbClr val="AF00DB"/>
                </a:solidFill>
                <a:effectLst/>
                <a:latin typeface="Courier New" panose="02070309020205020404" pitchFamily="49" charset="0"/>
              </a:rPr>
              <a:t>for</a:t>
            </a:r>
            <a:r>
              <a:rPr lang="en-IN" b="0" dirty="0">
                <a:solidFill>
                  <a:srgbClr val="000000"/>
                </a:solidFill>
                <a:effectLst/>
                <a:latin typeface="Courier New" panose="02070309020205020404" pitchFamily="49" charset="0"/>
              </a:rPr>
              <a:t> filename </a:t>
            </a:r>
            <a:r>
              <a:rPr lang="en-IN" b="0" dirty="0">
                <a:solidFill>
                  <a:srgbClr val="0000FF"/>
                </a:solidFill>
                <a:effectLst/>
                <a:latin typeface="Courier New" panose="02070309020205020404" pitchFamily="49" charset="0"/>
              </a:rPr>
              <a:t>in</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os.listdir</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non_monkeypox_folder</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 cv2.imread(</a:t>
            </a:r>
            <a:r>
              <a:rPr lang="en-IN" b="0" dirty="0" err="1">
                <a:solidFill>
                  <a:srgbClr val="000000"/>
                </a:solidFill>
                <a:effectLst/>
                <a:latin typeface="Courier New" panose="02070309020205020404" pitchFamily="49" charset="0"/>
              </a:rPr>
              <a:t>os.path.join</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non_monkeypox_folder</a:t>
            </a:r>
            <a:r>
              <a:rPr lang="en-IN" b="0" dirty="0">
                <a:solidFill>
                  <a:srgbClr val="000000"/>
                </a:solidFill>
                <a:effectLst/>
                <a:latin typeface="Courier New" panose="02070309020205020404" pitchFamily="49" charset="0"/>
              </a:rPr>
              <a:t>, filename))</a:t>
            </a: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if</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is</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not</a:t>
            </a:r>
            <a:r>
              <a:rPr lang="en-IN" b="0" dirty="0">
                <a:solidFill>
                  <a:srgbClr val="000000"/>
                </a:solidFill>
                <a:effectLst/>
                <a:latin typeface="Courier New" panose="02070309020205020404" pitchFamily="49" charset="0"/>
              </a:rPr>
              <a:t> </a:t>
            </a:r>
            <a:r>
              <a:rPr lang="en-IN" b="0" dirty="0">
                <a:solidFill>
                  <a:srgbClr val="0000FF"/>
                </a:solidFill>
                <a:effectLst/>
                <a:latin typeface="Courier New" panose="02070309020205020404" pitchFamily="49" charset="0"/>
              </a:rPr>
              <a:t>None</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img_gray</a:t>
            </a:r>
            <a:r>
              <a:rPr lang="en-IN" b="0" dirty="0">
                <a:solidFill>
                  <a:srgbClr val="000000"/>
                </a:solidFill>
                <a:effectLst/>
                <a:latin typeface="Courier New" panose="02070309020205020404" pitchFamily="49" charset="0"/>
              </a:rPr>
              <a:t> = cv2.cvtColor(</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cv2.COLOR_BGR2GRAY)</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img_resized</a:t>
            </a:r>
            <a:r>
              <a:rPr lang="en-IN" b="0" dirty="0">
                <a:solidFill>
                  <a:srgbClr val="000000"/>
                </a:solidFill>
                <a:effectLst/>
                <a:latin typeface="Courier New" panose="02070309020205020404" pitchFamily="49" charset="0"/>
              </a:rPr>
              <a:t> = cv2.resize(</a:t>
            </a:r>
            <a:r>
              <a:rPr lang="en-IN" b="0" dirty="0" err="1">
                <a:solidFill>
                  <a:srgbClr val="000000"/>
                </a:solidFill>
                <a:effectLst/>
                <a:latin typeface="Courier New" panose="02070309020205020404" pitchFamily="49" charset="0"/>
              </a:rPr>
              <a:t>img</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image_size</a:t>
            </a:r>
            <a:r>
              <a:rPr lang="en-IN" b="0" dirty="0">
                <a:solidFill>
                  <a:srgbClr val="000000"/>
                </a:solidFill>
                <a:effectLst/>
                <a:latin typeface="Courier New" panose="02070309020205020404" pitchFamily="49" charset="0"/>
              </a:rPr>
              <a:t>)</a:t>
            </a:r>
          </a:p>
          <a:p>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non_monkeypox_images.append</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img_resized</a:t>
            </a:r>
            <a:r>
              <a:rPr lang="en-IN"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44634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t>Converting Image into </a:t>
            </a:r>
            <a:r>
              <a:rPr lang="en-IN" dirty="0" err="1"/>
              <a:t>NumPyArray</a:t>
            </a:r>
            <a:endParaRPr lang="en-IN" dirty="0"/>
          </a:p>
        </p:txBody>
      </p:sp>
      <p:sp>
        <p:nvSpPr>
          <p:cNvPr id="3" name="TextBox 2">
            <a:extLst>
              <a:ext uri="{FF2B5EF4-FFF2-40B4-BE49-F238E27FC236}">
                <a16:creationId xmlns:a16="http://schemas.microsoft.com/office/drawing/2014/main" id="{C73C8AD2-B741-00D1-9954-5D58E57ECCEC}"/>
              </a:ext>
            </a:extLst>
          </p:cNvPr>
          <p:cNvSpPr txBox="1"/>
          <p:nvPr/>
        </p:nvSpPr>
        <p:spPr>
          <a:xfrm>
            <a:off x="843516" y="1382233"/>
            <a:ext cx="7580484" cy="2031325"/>
          </a:xfrm>
          <a:prstGeom prst="rect">
            <a:avLst/>
          </a:prstGeom>
          <a:noFill/>
        </p:spPr>
        <p:txBody>
          <a:bodyPr wrap="square" rtlCol="0">
            <a:spAutoFit/>
          </a:bodyPr>
          <a:lstStyle/>
          <a:p>
            <a:r>
              <a:rPr lang="en-IN" b="0" dirty="0" err="1">
                <a:solidFill>
                  <a:srgbClr val="000000"/>
                </a:solidFill>
                <a:effectLst/>
                <a:latin typeface="Courier New" panose="02070309020205020404" pitchFamily="49" charset="0"/>
              </a:rPr>
              <a:t>monkeypox_images</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np.array</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monkeypox_images</a:t>
            </a:r>
            <a:r>
              <a:rPr lang="en-IN" b="0" dirty="0">
                <a:solidFill>
                  <a:srgbClr val="000000"/>
                </a:solidFill>
                <a:effectLst/>
                <a:latin typeface="Courier New" panose="02070309020205020404" pitchFamily="49" charset="0"/>
              </a:rPr>
              <a:t>)</a:t>
            </a:r>
          </a:p>
          <a:p>
            <a:r>
              <a:rPr lang="en-IN" b="0" dirty="0" err="1">
                <a:solidFill>
                  <a:srgbClr val="000000"/>
                </a:solidFill>
                <a:effectLst/>
                <a:latin typeface="Courier New" panose="02070309020205020404" pitchFamily="49" charset="0"/>
              </a:rPr>
              <a:t>non_monkeypox_images</a:t>
            </a:r>
            <a:r>
              <a:rPr lang="en-IN" b="0" dirty="0">
                <a:solidFill>
                  <a:srgbClr val="000000"/>
                </a:solidFill>
                <a:effectLst/>
                <a:latin typeface="Courier New" panose="02070309020205020404" pitchFamily="49" charset="0"/>
              </a:rPr>
              <a:t> = </a:t>
            </a:r>
            <a:r>
              <a:rPr lang="en-IN" b="0" dirty="0" err="1">
                <a:solidFill>
                  <a:srgbClr val="000000"/>
                </a:solidFill>
                <a:effectLst/>
                <a:latin typeface="Courier New" panose="02070309020205020404" pitchFamily="49" charset="0"/>
              </a:rPr>
              <a:t>np.array</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non_monkeypox_images</a:t>
            </a:r>
            <a:r>
              <a:rPr lang="en-IN" b="0" dirty="0">
                <a:solidFill>
                  <a:srgbClr val="000000"/>
                </a:solidFill>
                <a:effectLst/>
                <a:latin typeface="Courier New" panose="02070309020205020404" pitchFamily="49" charset="0"/>
              </a:rPr>
              <a:t>)</a:t>
            </a:r>
          </a:p>
          <a:p>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a:t>
            </a:r>
            <a:r>
              <a:rPr lang="en-IN" b="0" dirty="0">
                <a:solidFill>
                  <a:srgbClr val="257693"/>
                </a:solidFill>
                <a:effectLst/>
                <a:latin typeface="Courier New" panose="02070309020205020404" pitchFamily="49" charset="0"/>
              </a:rPr>
              <a:t>type</a:t>
            </a:r>
            <a:r>
              <a:rPr lang="en-IN" b="0" dirty="0">
                <a:solidFill>
                  <a:srgbClr val="000000"/>
                </a:solidFill>
                <a:effectLst/>
                <a:latin typeface="Courier New" panose="02070309020205020404" pitchFamily="49" charset="0"/>
              </a:rPr>
              <a:t>(</a:t>
            </a:r>
            <a:r>
              <a:rPr lang="en-IN" b="0" dirty="0" err="1">
                <a:solidFill>
                  <a:srgbClr val="000000"/>
                </a:solidFill>
                <a:effectLst/>
                <a:latin typeface="Courier New" panose="02070309020205020404" pitchFamily="49" charset="0"/>
              </a:rPr>
              <a:t>monkeypox_images</a:t>
            </a:r>
            <a:r>
              <a:rPr lang="en-IN" b="0" dirty="0">
                <a:solidFill>
                  <a:srgbClr val="000000"/>
                </a:solidFill>
                <a:effectLst/>
                <a:latin typeface="Courier New" panose="02070309020205020404" pitchFamily="49" charset="0"/>
              </a:rPr>
              <a:t>))</a:t>
            </a:r>
          </a:p>
          <a:p>
            <a:br>
              <a:rPr lang="en-IN" b="0" dirty="0">
                <a:solidFill>
                  <a:srgbClr val="000000"/>
                </a:solidFill>
                <a:effectLst/>
                <a:latin typeface="Courier New" panose="02070309020205020404" pitchFamily="49" charset="0"/>
              </a:rPr>
            </a:br>
            <a:endParaRPr lang="en-IN" b="0" dirty="0">
              <a:solidFill>
                <a:srgbClr val="000000"/>
              </a:solidFill>
              <a:effectLst/>
              <a:latin typeface="Courier New" panose="02070309020205020404" pitchFamily="49" charset="0"/>
            </a:endParaRPr>
          </a:p>
          <a:p>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(X)</a:t>
            </a:r>
          </a:p>
          <a:p>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(y)</a:t>
            </a:r>
          </a:p>
        </p:txBody>
      </p:sp>
    </p:spTree>
    <p:extLst>
      <p:ext uri="{BB962C8B-B14F-4D97-AF65-F5344CB8AC3E}">
        <p14:creationId xmlns:p14="http://schemas.microsoft.com/office/powerpoint/2010/main" val="369879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5D99-1979-1691-BF40-EB08B761C19F}"/>
              </a:ext>
            </a:extLst>
          </p:cNvPr>
          <p:cNvSpPr>
            <a:spLocks noGrp="1"/>
          </p:cNvSpPr>
          <p:nvPr>
            <p:ph type="title"/>
          </p:nvPr>
        </p:nvSpPr>
        <p:spPr/>
        <p:txBody>
          <a:bodyPr/>
          <a:lstStyle/>
          <a:p>
            <a:r>
              <a:rPr lang="en-IN" dirty="0"/>
              <a:t>Converting Image into NumPy Array</a:t>
            </a:r>
          </a:p>
        </p:txBody>
      </p:sp>
      <p:sp>
        <p:nvSpPr>
          <p:cNvPr id="3" name="TextBox 2">
            <a:extLst>
              <a:ext uri="{FF2B5EF4-FFF2-40B4-BE49-F238E27FC236}">
                <a16:creationId xmlns:a16="http://schemas.microsoft.com/office/drawing/2014/main" id="{C73C8AD2-B741-00D1-9954-5D58E57ECCEC}"/>
              </a:ext>
            </a:extLst>
          </p:cNvPr>
          <p:cNvSpPr txBox="1"/>
          <p:nvPr/>
        </p:nvSpPr>
        <p:spPr>
          <a:xfrm>
            <a:off x="781758" y="1205023"/>
            <a:ext cx="7580484" cy="2970044"/>
          </a:xfrm>
          <a:prstGeom prst="rect">
            <a:avLst/>
          </a:prstGeom>
          <a:noFill/>
        </p:spPr>
        <p:txBody>
          <a:bodyPr wrap="square" rtlCol="0">
            <a:spAutoFit/>
          </a:bodyPr>
          <a:lstStyle/>
          <a:p>
            <a:r>
              <a:rPr lang="en-IN" sz="1100" b="0" dirty="0">
                <a:solidFill>
                  <a:srgbClr val="000000"/>
                </a:solidFill>
                <a:effectLst/>
                <a:latin typeface="Courier New" panose="02070309020205020404" pitchFamily="49" charset="0"/>
              </a:rPr>
              <a:t> [[116 161 218]</a:t>
            </a:r>
          </a:p>
          <a:p>
            <a:r>
              <a:rPr lang="en-IN" sz="1100" b="0" dirty="0">
                <a:solidFill>
                  <a:srgbClr val="000000"/>
                </a:solidFill>
                <a:effectLst/>
                <a:latin typeface="Courier New" panose="02070309020205020404" pitchFamily="49" charset="0"/>
              </a:rPr>
              <a:t>   [116 161 218]</a:t>
            </a:r>
          </a:p>
          <a:p>
            <a:r>
              <a:rPr lang="en-IN" sz="1100" b="0" dirty="0">
                <a:solidFill>
                  <a:srgbClr val="000000"/>
                </a:solidFill>
                <a:effectLst/>
                <a:latin typeface="Courier New" panose="02070309020205020404" pitchFamily="49" charset="0"/>
              </a:rPr>
              <a:t>   [115 160 217]</a:t>
            </a:r>
          </a:p>
          <a:p>
            <a:r>
              <a:rPr lang="en-IN" sz="1100" b="0" dirty="0">
                <a:solidFill>
                  <a:srgbClr val="000000"/>
                </a:solidFill>
                <a:effectLst/>
                <a:latin typeface="Courier New" panose="02070309020205020404" pitchFamily="49" charset="0"/>
              </a:rPr>
              <a:t>   ...</a:t>
            </a:r>
          </a:p>
          <a:p>
            <a:r>
              <a:rPr lang="en-IN" sz="1100" b="0" dirty="0">
                <a:solidFill>
                  <a:srgbClr val="000000"/>
                </a:solidFill>
                <a:effectLst/>
                <a:latin typeface="Courier New" panose="02070309020205020404" pitchFamily="49" charset="0"/>
              </a:rPr>
              <a:t>   [109 161 207]</a:t>
            </a:r>
          </a:p>
          <a:p>
            <a:r>
              <a:rPr lang="en-IN" sz="1100" b="0" dirty="0">
                <a:solidFill>
                  <a:srgbClr val="000000"/>
                </a:solidFill>
                <a:effectLst/>
                <a:latin typeface="Courier New" panose="02070309020205020404" pitchFamily="49" charset="0"/>
              </a:rPr>
              <a:t>   [110 162 208]</a:t>
            </a:r>
          </a:p>
          <a:p>
            <a:r>
              <a:rPr lang="en-IN" sz="1100" b="0" dirty="0">
                <a:solidFill>
                  <a:srgbClr val="000000"/>
                </a:solidFill>
                <a:effectLst/>
                <a:latin typeface="Courier New" panose="02070309020205020404" pitchFamily="49" charset="0"/>
              </a:rPr>
              <a:t>   [112 164 210]]]]</a:t>
            </a:r>
          </a:p>
          <a:p>
            <a:r>
              <a:rPr lang="en-IN" sz="1100" b="0" dirty="0">
                <a:solidFill>
                  <a:srgbClr val="000000"/>
                </a:solidFill>
                <a:effectLst/>
                <a:latin typeface="Courier New" panose="02070309020205020404" pitchFamily="49" charset="0"/>
              </a:rPr>
              <a:t>[1. 1. 1. 1. 1. 1. 1. 1. 1. 1. 1. 1. 1. 1. 1. 1. 1. 1. 1. 1. 1. 1. 1. 1.</a:t>
            </a:r>
          </a:p>
          <a:p>
            <a:r>
              <a:rPr lang="en-IN" sz="1100" b="0" dirty="0">
                <a:solidFill>
                  <a:srgbClr val="000000"/>
                </a:solidFill>
                <a:effectLst/>
                <a:latin typeface="Courier New" panose="02070309020205020404" pitchFamily="49" charset="0"/>
              </a:rPr>
              <a:t> 1. 1. 1. 1. 1. 1. 1. 1. 1. 1. 1. 1. 1. 1. 1. 1. 1. 1. 1. 1. 1. 1. 1. 1.</a:t>
            </a:r>
          </a:p>
          <a:p>
            <a:r>
              <a:rPr lang="en-IN" sz="1100" b="0" dirty="0">
                <a:solidFill>
                  <a:srgbClr val="000000"/>
                </a:solidFill>
                <a:effectLst/>
                <a:latin typeface="Courier New" panose="02070309020205020404" pitchFamily="49" charset="0"/>
              </a:rPr>
              <a:t> 1. 1. 1. 1. 1. 1. 1. 1. 1. 1. 1. 1. 1. 1. 1. 1. 1. 1. 1. 1. 1. 1. 1. 1.</a:t>
            </a:r>
          </a:p>
          <a:p>
            <a:r>
              <a:rPr lang="en-IN" sz="1100" b="0" dirty="0">
                <a:solidFill>
                  <a:srgbClr val="000000"/>
                </a:solidFill>
                <a:effectLst/>
                <a:latin typeface="Courier New" panose="02070309020205020404" pitchFamily="49" charset="0"/>
              </a:rPr>
              <a:t> 1. 1. 1. 1. 1. 1. 1. 1. 1. 1. 1. 1. 1. 1. 1. 1. 1. 1. 1. 1. 1. 1. 1. 1.</a:t>
            </a:r>
          </a:p>
          <a:p>
            <a:r>
              <a:rPr lang="en-IN" sz="1100" b="0" dirty="0">
                <a:solidFill>
                  <a:srgbClr val="000000"/>
                </a:solidFill>
                <a:effectLst/>
                <a:latin typeface="Courier New" panose="02070309020205020404" pitchFamily="49" charset="0"/>
              </a:rPr>
              <a:t> 1. 1. 1. 1. 1. 1. 0. 0. 0. 0. 0. 0. 0. 0. 0. 0. 0. 0. 0. 0. 0. 0. 0. 0.</a:t>
            </a:r>
          </a:p>
          <a:p>
            <a:r>
              <a:rPr lang="en-IN" sz="1100" b="0" dirty="0">
                <a:solidFill>
                  <a:srgbClr val="000000"/>
                </a:solidFill>
                <a:effectLst/>
                <a:latin typeface="Courier New" panose="02070309020205020404" pitchFamily="49" charset="0"/>
              </a:rPr>
              <a:t> 0. 0. 0. 0. 0. 0. 0. 0. 0. 0. 0. 0. 0. 0. 0. 0. 0. 0. 0. 0. 0. 0. 0. 0.</a:t>
            </a:r>
          </a:p>
          <a:p>
            <a:r>
              <a:rPr lang="en-IN" sz="1100" b="0" dirty="0">
                <a:solidFill>
                  <a:srgbClr val="000000"/>
                </a:solidFill>
                <a:effectLst/>
                <a:latin typeface="Courier New" panose="02070309020205020404" pitchFamily="49" charset="0"/>
              </a:rPr>
              <a:t> 0. 0. 0. 0. 0. 0. 0. 0. 0. 0. 0. 0. 0. 0. 0. 0. 0. 0. 0. 0. 0. 0. 0. 0.</a:t>
            </a:r>
          </a:p>
          <a:p>
            <a:r>
              <a:rPr lang="en-IN" sz="1100" b="0" dirty="0">
                <a:solidFill>
                  <a:srgbClr val="000000"/>
                </a:solidFill>
                <a:effectLst/>
                <a:latin typeface="Courier New" panose="02070309020205020404" pitchFamily="49" charset="0"/>
              </a:rPr>
              <a:t> 0. 0. 0. 0. 0. 0. 0. 0. 0. 0. 0. 0. 0. 0. 0. 0. 0. 0. 0. 0. 0. 0. 0. 0.</a:t>
            </a:r>
          </a:p>
          <a:p>
            <a:r>
              <a:rPr lang="en-IN" sz="1100" b="0" dirty="0">
                <a:solidFill>
                  <a:srgbClr val="000000"/>
                </a:solidFill>
                <a:effectLst/>
                <a:latin typeface="Courier New" panose="02070309020205020404" pitchFamily="49" charset="0"/>
              </a:rPr>
              <a:t> 0. 0. 0. 0. 0. 0. 0. 0. 0. 0. 0. 0. 0. 0. 0. 0. 0. 0. 0. 0. 0. 0. 0. 0.</a:t>
            </a:r>
          </a:p>
          <a:p>
            <a:r>
              <a:rPr lang="en-IN" sz="1100" b="0" dirty="0">
                <a:solidFill>
                  <a:srgbClr val="000000"/>
                </a:solidFill>
                <a:effectLst/>
                <a:latin typeface="Courier New" panose="02070309020205020404" pitchFamily="49" charset="0"/>
              </a:rPr>
              <a:t> 0. 0. 0. 0. 0. 0. 0. 0. 0. 0. 0. 0.]</a:t>
            </a:r>
          </a:p>
        </p:txBody>
      </p:sp>
    </p:spTree>
    <p:extLst>
      <p:ext uri="{BB962C8B-B14F-4D97-AF65-F5344CB8AC3E}">
        <p14:creationId xmlns:p14="http://schemas.microsoft.com/office/powerpoint/2010/main" val="3487850569"/>
      </p:ext>
    </p:extLst>
  </p:cSld>
  <p:clrMapOvr>
    <a:masterClrMapping/>
  </p:clrMapOvr>
</p:sld>
</file>

<file path=ppt/theme/theme1.xml><?xml version="1.0" encoding="utf-8"?>
<a:theme xmlns:a="http://schemas.openxmlformats.org/drawingml/2006/main" name="Monkeypox Disease by Slidesgo">
  <a:themeElements>
    <a:clrScheme name="Simple Light">
      <a:dk1>
        <a:srgbClr val="FFFFFF"/>
      </a:dk1>
      <a:lt1>
        <a:srgbClr val="F9CB9C"/>
      </a:lt1>
      <a:dk2>
        <a:srgbClr val="EA9999"/>
      </a:dk2>
      <a:lt2>
        <a:srgbClr val="DA7565"/>
      </a:lt2>
      <a:accent1>
        <a:srgbClr val="FFFFFF"/>
      </a:accent1>
      <a:accent2>
        <a:srgbClr val="FFFFFF"/>
      </a:accent2>
      <a:accent3>
        <a:srgbClr val="FFFFFF"/>
      </a:accent3>
      <a:accent4>
        <a:srgbClr val="FFFFFF"/>
      </a:accent4>
      <a:accent5>
        <a:srgbClr val="FFFFFF"/>
      </a:accent5>
      <a:accent6>
        <a:srgbClr val="FFFFFF"/>
      </a:accent6>
      <a:hlink>
        <a:srgbClr val="DA7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1401</Words>
  <Application>Microsoft Office PowerPoint</Application>
  <PresentationFormat>On-screen Show (16:9)</PresentationFormat>
  <Paragraphs>100</Paragraphs>
  <Slides>12</Slides>
  <Notes>6</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Monkeypox Disease by Slidesgo</vt:lpstr>
      <vt:lpstr>14</vt:lpstr>
      <vt:lpstr>Introduction</vt:lpstr>
      <vt:lpstr>Introduction</vt:lpstr>
      <vt:lpstr>Problem Statement</vt:lpstr>
      <vt:lpstr>Dataset</vt:lpstr>
      <vt:lpstr>Converting Image into NumPyArray</vt:lpstr>
      <vt:lpstr>Converting Image into NumPyArray</vt:lpstr>
      <vt:lpstr>Converting Image into NumPyArray</vt:lpstr>
      <vt:lpstr>Converting Image into NumPy Array</vt:lpstr>
      <vt:lpstr>Methodology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dc:title>
  <dc:creator>Naveed Sharief</dc:creator>
  <cp:keywords>AIML</cp:keywords>
  <cp:lastModifiedBy>asLoki 10</cp:lastModifiedBy>
  <cp:revision>6</cp:revision>
  <cp:lastPrinted>2023-03-03T19:41:01Z</cp:lastPrinted>
  <dcterms:modified xsi:type="dcterms:W3CDTF">2023-03-04T10:22:59Z</dcterms:modified>
</cp:coreProperties>
</file>